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audio1.wav" ContentType="audio/wav"/>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69" r:id="rId5"/>
    <p:sldId id="270" r:id="rId6"/>
    <p:sldId id="271" r:id="rId7"/>
    <p:sldId id="272" r:id="rId8"/>
    <p:sldId id="273" r:id="rId9"/>
    <p:sldId id="276" r:id="rId10"/>
    <p:sldId id="274" r:id="rId11"/>
    <p:sldId id="275" r:id="rId12"/>
    <p:sldId id="277" r:id="rId13"/>
    <p:sldId id="279" r:id="rId14"/>
    <p:sldId id="278" r:id="rId15"/>
    <p:sldId id="282" r:id="rId16"/>
    <p:sldId id="283" r:id="rId17"/>
    <p:sldId id="285" r:id="rId18"/>
    <p:sldId id="281" r:id="rId19"/>
    <p:sldId id="28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initials="TR" userId="S::tina.renshaw@esbuk.org::94dc95e1-b3b7-4783-9628-eae13940e46e" providerId="AD"/>
  <p188:author id="{64292760-1B77-CB76-9F05-75DFC0409C48}" name="Anthea Wilson" initials="AW" userId="S::Anthea.Wilson@esbuk.org::f289f84a-f1ae-46ed-b624-bcccc8b1693e" providerId="AD"/>
  <p188:author id="{7F8ACAE1-D9C6-6BFB-BFB5-54FEAA3BB774}"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6151B"/>
    <a:srgbClr val="C1D822"/>
    <a:srgbClr val="FBD101"/>
    <a:srgbClr val="F7881D"/>
    <a:srgbClr val="FBD002"/>
    <a:srgbClr val="E4D4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76486" autoAdjust="0"/>
  </p:normalViewPr>
  <p:slideViewPr>
    <p:cSldViewPr snapToGrid="0">
      <p:cViewPr varScale="1">
        <p:scale>
          <a:sx n="87" d="100"/>
          <a:sy n="87" d="100"/>
        </p:scale>
        <p:origin x="234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D63795-F551-43DB-A01C-089ACC19652F}" type="datetimeFigureOut">
              <a:rPr lang="en-GB" smtClean="0"/>
              <a:t>07/03/2024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65844A-093F-4C2E-A276-9A22BD474AD8}" type="slidenum">
              <a:rPr lang="en-GB" smtClean="0"/>
              <a:t>‹#›</a:t>
            </a:fld>
            <a:endParaRPr lang="en-GB"/>
          </a:p>
        </p:txBody>
      </p:sp>
    </p:spTree>
    <p:extLst>
      <p:ext uri="{BB962C8B-B14F-4D97-AF65-F5344CB8AC3E}">
        <p14:creationId xmlns:p14="http://schemas.microsoft.com/office/powerpoint/2010/main" val="91403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tu.be/lEPgBU9W0vo"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6O1tcOmGE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effectLst/>
                <a:latin typeface="Calibri" panose="020F0502020204030204" pitchFamily="34" charset="0"/>
                <a:hlinkClick r:id="rId3"/>
              </a:rPr>
              <a:t>https://youtu.be/lEPgBU9W0vo</a:t>
            </a:r>
            <a:endParaRPr lang="en-GB" b="0" i="0" dirty="0">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13</a:t>
            </a:fld>
            <a:endParaRPr lang="en-GB"/>
          </a:p>
        </p:txBody>
      </p:sp>
    </p:spTree>
    <p:extLst>
      <p:ext uri="{BB962C8B-B14F-4D97-AF65-F5344CB8AC3E}">
        <p14:creationId xmlns:p14="http://schemas.microsoft.com/office/powerpoint/2010/main" val="3583754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 given the overall grade these learners would have achieved for this section in a real assessment. Discuss with your learners where the strengths and weaknesses of each example are. We have given additional notes below:</a:t>
            </a:r>
          </a:p>
          <a:p>
            <a:endParaRPr lang="en-GB" dirty="0"/>
          </a:p>
          <a:p>
            <a:endParaRPr lang="en-GB" b="1" i="1" dirty="0"/>
          </a:p>
          <a:p>
            <a:pPr algn="l">
              <a:buFont typeface="+mj-lt"/>
              <a:buAutoNum type="arabicPeriod"/>
            </a:pPr>
            <a:r>
              <a:rPr lang="en-GB" b="1" i="1" dirty="0"/>
              <a:t>‘Careful’ and ‘Selective’ research: </a:t>
            </a:r>
            <a:r>
              <a:rPr lang="en-GB" b="0" i="0" dirty="0">
                <a:solidFill>
                  <a:srgbClr val="D1D5DB"/>
                </a:solidFill>
                <a:effectLst/>
                <a:latin typeface="Söhne"/>
              </a:rPr>
              <a:t>this statement indicates that the speaker has approached their research with thoughtfulness, ensuring that their talk is informative, engaging, and focused on the most relevant aspects of their topic.</a:t>
            </a:r>
            <a:br>
              <a:rPr lang="en-GB" b="0" i="0" dirty="0">
                <a:solidFill>
                  <a:srgbClr val="D1D5DB"/>
                </a:solidFill>
                <a:effectLst/>
                <a:latin typeface="Söhne"/>
              </a:rPr>
            </a:br>
            <a:r>
              <a:rPr lang="en-GB" b="1" i="0" dirty="0">
                <a:solidFill>
                  <a:srgbClr val="D1D5DB"/>
                </a:solidFill>
                <a:effectLst/>
                <a:latin typeface="Söhne"/>
              </a:rPr>
              <a:t>Careful Research:</a:t>
            </a:r>
            <a:r>
              <a:rPr lang="en-GB" b="0" i="0" dirty="0">
                <a:solidFill>
                  <a:srgbClr val="D1D5DB"/>
                </a:solidFill>
                <a:effectLst/>
                <a:latin typeface="Söhne"/>
              </a:rPr>
              <a:t> The learner has taken the time to gather information from different sources. They might have used books, websites, or other resources to learn about their topic. Careful research suggests that they didn't just rely on a single source of information but tried to get a well-rounded understanding.</a:t>
            </a:r>
          </a:p>
          <a:p>
            <a:pPr algn="l">
              <a:buFont typeface="+mj-lt"/>
              <a:buAutoNum type="arabicPeriod"/>
            </a:pPr>
            <a:r>
              <a:rPr lang="en-GB" b="1" i="0" dirty="0">
                <a:solidFill>
                  <a:srgbClr val="D1D5DB"/>
                </a:solidFill>
                <a:effectLst/>
                <a:latin typeface="Söhne"/>
              </a:rPr>
              <a:t>Selective Research:</a:t>
            </a:r>
            <a:r>
              <a:rPr lang="en-GB" b="0" i="0" dirty="0">
                <a:solidFill>
                  <a:srgbClr val="D1D5DB"/>
                </a:solidFill>
                <a:effectLst/>
                <a:latin typeface="Söhne"/>
              </a:rPr>
              <a:t> The learner has made thoughtful decisions about which information to include in their talk. They have chosen facts, examples, or details that are directly related to their topic and contribute to the audience's understanding. Selective research indicates that they didn't include unnecessary or unrelated information.</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14</a:t>
            </a:fld>
            <a:endParaRPr lang="en-GB"/>
          </a:p>
        </p:txBody>
      </p:sp>
    </p:spTree>
    <p:extLst>
      <p:ext uri="{BB962C8B-B14F-4D97-AF65-F5344CB8AC3E}">
        <p14:creationId xmlns:p14="http://schemas.microsoft.com/office/powerpoint/2010/main" val="361635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15</a:t>
            </a:fld>
            <a:endParaRPr lang="en-GB"/>
          </a:p>
        </p:txBody>
      </p:sp>
    </p:spTree>
    <p:extLst>
      <p:ext uri="{BB962C8B-B14F-4D97-AF65-F5344CB8AC3E}">
        <p14:creationId xmlns:p14="http://schemas.microsoft.com/office/powerpoint/2010/main" val="1125787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 given the overall grade these learners would have achieved for this section in a real assessment. Discuss with your learners where the strengths and weaknesses of each example are. </a:t>
            </a:r>
          </a:p>
          <a:p>
            <a:endParaRPr lang="en-GB" b="1" dirty="0"/>
          </a:p>
          <a:p>
            <a:r>
              <a:rPr lang="en-GB" b="1" dirty="0"/>
              <a:t>Style: </a:t>
            </a:r>
            <a:r>
              <a:rPr lang="en-GB" b="0" dirty="0"/>
              <a:t>What are we assessing here? We are not assessing how much the learner looks up from their notes at the audience – this would be audience awareness. We need to think this – if we took the learner’s notes away, would they be able to deliver their talk?</a:t>
            </a:r>
          </a:p>
          <a:p>
            <a:endParaRPr lang="en-GB" b="0" dirty="0"/>
          </a:p>
          <a:p>
            <a:r>
              <a:rPr lang="en-GB" b="0" dirty="0"/>
              <a:t>If a learner is reading from a script or is reciting a learned script by rote, then they are at least mostly reliant. </a:t>
            </a:r>
          </a:p>
          <a:p>
            <a:endParaRPr lang="en-GB" b="0" dirty="0"/>
          </a:p>
          <a:p>
            <a:r>
              <a:rPr lang="en-GB" b="0" dirty="0"/>
              <a:t>This learner reads from a script, but there are moments where they are spontaneous.</a:t>
            </a:r>
          </a:p>
          <a:p>
            <a:endParaRPr lang="en-GB" b="0" dirty="0"/>
          </a:p>
          <a:p>
            <a:r>
              <a:rPr lang="en-GB" b="1" i="1" dirty="0"/>
              <a:t>Voice and Speech: </a:t>
            </a:r>
            <a:r>
              <a:rPr lang="en-GB" b="0" i="0" dirty="0"/>
              <a:t>Listen carefully to the pacing and pauses in this talk. Although pauses are used, they are either to pause between sections, to move the audio/visuals along, or sentence breaks. The fact that the learner is reading from the notes is having a knock-on effect, here. Some of the irregular pacing is a result of the reading, rather than using natural and spontaneous speech. </a:t>
            </a:r>
          </a:p>
        </p:txBody>
      </p:sp>
      <p:sp>
        <p:nvSpPr>
          <p:cNvPr id="4" name="Slide Number Placeholder 3"/>
          <p:cNvSpPr>
            <a:spLocks noGrp="1"/>
          </p:cNvSpPr>
          <p:nvPr>
            <p:ph type="sldNum" sz="quarter" idx="5"/>
          </p:nvPr>
        </p:nvSpPr>
        <p:spPr/>
        <p:txBody>
          <a:bodyPr/>
          <a:lstStyle/>
          <a:p>
            <a:fld id="{6565844A-093F-4C2E-A276-9A22BD474AD8}" type="slidenum">
              <a:rPr lang="en-GB" smtClean="0"/>
              <a:t>16</a:t>
            </a:fld>
            <a:endParaRPr lang="en-GB"/>
          </a:p>
        </p:txBody>
      </p:sp>
    </p:spTree>
    <p:extLst>
      <p:ext uri="{BB962C8B-B14F-4D97-AF65-F5344CB8AC3E}">
        <p14:creationId xmlns:p14="http://schemas.microsoft.com/office/powerpoint/2010/main" val="3716832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2</a:t>
            </a:fld>
            <a:endParaRPr lang="en-GB"/>
          </a:p>
        </p:txBody>
      </p:sp>
    </p:spTree>
    <p:extLst>
      <p:ext uri="{BB962C8B-B14F-4D97-AF65-F5344CB8AC3E}">
        <p14:creationId xmlns:p14="http://schemas.microsoft.com/office/powerpoint/2010/main" val="297811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GB" b="0" i="0" dirty="0">
                <a:solidFill>
                  <a:srgbClr val="D1D5DB"/>
                </a:solidFill>
                <a:effectLst/>
                <a:latin typeface="Söhne"/>
              </a:rPr>
              <a:t> Set a timer for 2 minutes (so the learners cannot see).</a:t>
            </a:r>
          </a:p>
          <a:p>
            <a:pPr algn="l">
              <a:buFont typeface="+mj-lt"/>
              <a:buAutoNum type="arabicPeriod"/>
            </a:pPr>
            <a:r>
              <a:rPr lang="en-GB" b="0" i="0" dirty="0">
                <a:solidFill>
                  <a:srgbClr val="D1D5DB"/>
                </a:solidFill>
                <a:effectLst/>
                <a:latin typeface="Söhne"/>
              </a:rPr>
              <a:t> Ask the learners to close their eyes and raise their hand when they think the time is up.</a:t>
            </a:r>
          </a:p>
          <a:p>
            <a:pPr algn="l">
              <a:buFont typeface="+mj-lt"/>
              <a:buAutoNum type="arabicPeriod"/>
            </a:pPr>
            <a:r>
              <a:rPr lang="en-GB" b="0" i="0" dirty="0">
                <a:solidFill>
                  <a:srgbClr val="D1D5DB"/>
                </a:solidFill>
                <a:effectLst/>
                <a:latin typeface="Söhne"/>
              </a:rPr>
              <a:t> Start the timer and let it run for exactly 2 minutes.</a:t>
            </a:r>
          </a:p>
          <a:p>
            <a:pPr algn="l">
              <a:buFont typeface="+mj-lt"/>
              <a:buAutoNum type="arabicPeriod"/>
            </a:pPr>
            <a:r>
              <a:rPr lang="en-GB" b="0" i="0" dirty="0">
                <a:solidFill>
                  <a:srgbClr val="D1D5DB"/>
                </a:solidFill>
                <a:effectLst/>
                <a:latin typeface="Söhne"/>
              </a:rPr>
              <a:t> As soon as the learners believe 2 minutes have passed, they can open their eyes and raise their hand.</a:t>
            </a:r>
          </a:p>
          <a:p>
            <a:pPr algn="l">
              <a:buFont typeface="+mj-lt"/>
              <a:buAutoNum type="arabicPeriod"/>
            </a:pPr>
            <a:r>
              <a:rPr lang="en-GB" b="0" i="0" dirty="0">
                <a:solidFill>
                  <a:srgbClr val="D1D5DB"/>
                </a:solidFill>
                <a:effectLst/>
                <a:latin typeface="Söhne"/>
              </a:rPr>
              <a:t> Record the time elapsed on the timer and note the difference between the learners' estimations and the actual time.</a:t>
            </a:r>
          </a:p>
          <a:p>
            <a:pPr algn="l">
              <a:buFont typeface="+mj-lt"/>
              <a:buAutoNum type="arabicPeriod"/>
            </a:pPr>
            <a:r>
              <a:rPr lang="en-GB" b="0" i="0" dirty="0">
                <a:solidFill>
                  <a:srgbClr val="D1D5DB"/>
                </a:solidFill>
                <a:effectLst/>
                <a:latin typeface="Söhne"/>
              </a:rPr>
              <a:t> The learner with the closest estimation wins the round.</a:t>
            </a:r>
          </a:p>
          <a:p>
            <a:pPr algn="l">
              <a:buFont typeface="+mj-lt"/>
              <a:buAutoNum type="arabicPeriod"/>
            </a:pPr>
            <a:r>
              <a:rPr lang="en-GB" b="0" i="0" dirty="0">
                <a:solidFill>
                  <a:srgbClr val="D1D5DB"/>
                </a:solidFill>
                <a:effectLst/>
                <a:latin typeface="Söhne"/>
              </a:rPr>
              <a:t> Repeat the game multiple times, encouraging learners to improve their accuracy with each round. You can try with different lengths of time in each round, to make it more challenging. </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3</a:t>
            </a:fld>
            <a:endParaRPr lang="en-GB"/>
          </a:p>
        </p:txBody>
      </p:sp>
    </p:spTree>
    <p:extLst>
      <p:ext uri="{BB962C8B-B14F-4D97-AF65-F5344CB8AC3E}">
        <p14:creationId xmlns:p14="http://schemas.microsoft.com/office/powerpoint/2010/main" val="2762662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Activity Guidance for Staff:</a:t>
            </a:r>
          </a:p>
          <a:p>
            <a:endParaRPr lang="en-GB" dirty="0"/>
          </a:p>
          <a:p>
            <a:pPr marL="228600" indent="-228600">
              <a:buFont typeface="+mj-lt"/>
              <a:buAutoNum type="arabicPeriod"/>
            </a:pPr>
            <a:r>
              <a:rPr lang="en-GB" dirty="0"/>
              <a:t>There are 6 activities to choose from, and 6 time-limits. </a:t>
            </a:r>
          </a:p>
          <a:p>
            <a:pPr marL="228600" indent="-228600">
              <a:buFont typeface="+mj-lt"/>
              <a:buAutoNum type="arabicPeriod"/>
            </a:pPr>
            <a:r>
              <a:rPr lang="en-GB" dirty="0"/>
              <a:t>Learners should choose which task they think they can complete in which time. For example, they may choose to complete a wordsearch in 5 minutes and draw a self-portrait in 30s. </a:t>
            </a:r>
          </a:p>
          <a:p>
            <a:pPr marL="228600" indent="-228600">
              <a:buFont typeface="+mj-lt"/>
              <a:buAutoNum type="arabicPeriod"/>
            </a:pPr>
            <a:r>
              <a:rPr lang="en-GB" dirty="0"/>
              <a:t>There is no ‘right’ or ‘wrong’ choice, the aim is for learners to reflect on what they want to accomplish in the time. They might want to try to complete every task in full, they might want to play to their strengths, they might want to focus more time on the tasks they will enjoy more. </a:t>
            </a:r>
          </a:p>
          <a:p>
            <a:pPr marL="228600" indent="-228600">
              <a:buFont typeface="+mj-lt"/>
              <a:buAutoNum type="arabicPeriod"/>
            </a:pPr>
            <a:r>
              <a:rPr lang="en-GB" b="1" i="1" dirty="0"/>
              <a:t>The full set of tasks can be found in the workbook on pages 34-35.</a:t>
            </a:r>
          </a:p>
          <a:p>
            <a:pPr marL="228600" indent="-228600">
              <a:buFont typeface="+mj-lt"/>
              <a:buAutoNum type="arabicPeriod"/>
            </a:pPr>
            <a:r>
              <a:rPr lang="en-GB" dirty="0"/>
              <a:t>There are a selection of on-screen timers on slide 5, but you can use your own timer or the online-stopwatch if you prefer. </a:t>
            </a:r>
          </a:p>
          <a:p>
            <a:pPr marL="228600" indent="-228600">
              <a:buFont typeface="+mj-lt"/>
              <a:buAutoNum type="arabicPeriod"/>
            </a:pPr>
            <a:r>
              <a:rPr lang="en-GB" dirty="0"/>
              <a:t>Learners should discuss and compare their experiences and choices after the activity – there are questions to promote discussion on slide 7. </a:t>
            </a:r>
          </a:p>
          <a:p>
            <a:pPr marL="228600" indent="-228600">
              <a:buFont typeface="+mj-lt"/>
              <a:buAutoNum type="arabicPeriod"/>
            </a:pPr>
            <a:r>
              <a:rPr lang="en-GB" dirty="0"/>
              <a:t>Solutions are on slide 6 (hidden from presenter mode).</a:t>
            </a:r>
          </a:p>
          <a:p>
            <a:endParaRPr lang="en-GB" dirty="0"/>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4</a:t>
            </a:fld>
            <a:endParaRPr lang="en-GB"/>
          </a:p>
        </p:txBody>
      </p:sp>
    </p:spTree>
    <p:extLst>
      <p:ext uri="{BB962C8B-B14F-4D97-AF65-F5344CB8AC3E}">
        <p14:creationId xmlns:p14="http://schemas.microsoft.com/office/powerpoint/2010/main" val="2508568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6</a:t>
            </a:fld>
            <a:endParaRPr lang="en-GB"/>
          </a:p>
        </p:txBody>
      </p:sp>
    </p:spTree>
    <p:extLst>
      <p:ext uri="{BB962C8B-B14F-4D97-AF65-F5344CB8AC3E}">
        <p14:creationId xmlns:p14="http://schemas.microsoft.com/office/powerpoint/2010/main" val="3771565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8</a:t>
            </a:fld>
            <a:endParaRPr lang="en-GB"/>
          </a:p>
        </p:txBody>
      </p:sp>
    </p:spTree>
    <p:extLst>
      <p:ext uri="{BB962C8B-B14F-4D97-AF65-F5344CB8AC3E}">
        <p14:creationId xmlns:p14="http://schemas.microsoft.com/office/powerpoint/2010/main" val="669369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different ways you can organise this activity; it can be a great opportunity to build on some fundamental oracy skills such as negotiation and persuasion, turn-taking, critical thinking, and active listening. Some ideas:</a:t>
            </a:r>
          </a:p>
          <a:p>
            <a:pPr marL="228600" indent="-228600">
              <a:buAutoNum type="arabicPeriod"/>
            </a:pPr>
            <a:r>
              <a:rPr lang="en-GB" dirty="0">
                <a:solidFill>
                  <a:srgbClr val="252525"/>
                </a:solidFill>
                <a:effectLst/>
              </a:rPr>
              <a:t>Watch as a whole class and discuss together with the teacher leading the discussion.</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Small Group Discussions: Divide the class into small groups and assign each group a specific personal interest talk to watch or a specific skill to focus on. Provide each group with a set of grade descriptors or self-assessment statements related to the speaking skills you want them to focus on, such as structure, style, voice and speech, content, visual aids, and communication. Allow the groups to watch the talks and then discuss the strengths and areas for improvement for each learner based on the given criteria. Each group can present their findings to the whole class afterwards, fostering collaborative learning and encouraging active participation.</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Peer Assessment Stations: Set up different assessment stations around the classroom, each dedicated to a particular speaking skill (e.g., one station for structure, one for style, one for voice and speech, one for content, one for visual aids, and one for communication). Divide the learners into smaller groups and rotate them through each station, where they watch the personal interest talks and assess their peers based on the specific skill at each station. Provide a guided worksheet or rubric for them to fill out during the assessment. Afterward, gather the class and have a discussion where learners can share their observations, give constructive feedback to their (imagined) peers, and reflect on their own performances.</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Gallery Walk and Reflection: Prior to watching the personal interest talks, distribute copies of the grade descriptors or self-assessment statements to each learner. After watching the talks individually or in pairs, conduct a gallery walk activity. Post flip charts or large posters around the room, each representing one of the speaking skills (structure, style, voice and speech, content, visual aids, and communication). Learners can anonymously write down their reflections on sticky notes and place them on the corresponding chart, identifying what they believe the speakers excelled at and areas for improvement. This activity promotes reflection and self-assessment and gives the teacher valuable insights into the learners' perspectives on their speaking skills.</a:t>
            </a:r>
          </a:p>
        </p:txBody>
      </p:sp>
      <p:sp>
        <p:nvSpPr>
          <p:cNvPr id="4" name="Slide Number Placeholder 3"/>
          <p:cNvSpPr>
            <a:spLocks noGrp="1"/>
          </p:cNvSpPr>
          <p:nvPr>
            <p:ph type="sldNum" sz="quarter" idx="5"/>
          </p:nvPr>
        </p:nvSpPr>
        <p:spPr/>
        <p:txBody>
          <a:bodyPr/>
          <a:lstStyle/>
          <a:p>
            <a:fld id="{6565844A-093F-4C2E-A276-9A22BD474AD8}" type="slidenum">
              <a:rPr lang="en-GB" smtClean="0"/>
              <a:t>10</a:t>
            </a:fld>
            <a:endParaRPr lang="en-GB"/>
          </a:p>
        </p:txBody>
      </p:sp>
    </p:spTree>
    <p:extLst>
      <p:ext uri="{BB962C8B-B14F-4D97-AF65-F5344CB8AC3E}">
        <p14:creationId xmlns:p14="http://schemas.microsoft.com/office/powerpoint/2010/main" val="3346417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dirty="0">
                <a:solidFill>
                  <a:srgbClr val="242424"/>
                </a:solidFill>
                <a:effectLst/>
                <a:latin typeface="Calibri" panose="020F0502020204030204" pitchFamily="34" charset="0"/>
              </a:rPr>
              <a:t> </a:t>
            </a:r>
          </a:p>
          <a:p>
            <a:pPr algn="l"/>
            <a:r>
              <a:rPr lang="en-GB" sz="1800" b="0" i="0" dirty="0">
                <a:solidFill>
                  <a:srgbClr val="242424"/>
                </a:solidFill>
                <a:effectLst/>
                <a:latin typeface="Calibri" panose="020F0502020204030204" pitchFamily="34" charset="0"/>
                <a:hlinkClick r:id="rId3"/>
              </a:rPr>
              <a:t>https://youtu.be/6O1tcOmGElE</a:t>
            </a:r>
            <a:endParaRPr lang="en-GB" sz="1800" b="0" i="0" dirty="0">
              <a:solidFill>
                <a:srgbClr val="242424"/>
              </a:solidFill>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11</a:t>
            </a:fld>
            <a:endParaRPr lang="en-GB"/>
          </a:p>
        </p:txBody>
      </p:sp>
    </p:spTree>
    <p:extLst>
      <p:ext uri="{BB962C8B-B14F-4D97-AF65-F5344CB8AC3E}">
        <p14:creationId xmlns:p14="http://schemas.microsoft.com/office/powerpoint/2010/main" val="4106817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given the overall grade these learners would have achieved for this section in a real assessment. Discuss with your learners where the strengths and weaknesses of each example are. </a:t>
            </a:r>
          </a:p>
        </p:txBody>
      </p:sp>
      <p:sp>
        <p:nvSpPr>
          <p:cNvPr id="4" name="Slide Number Placeholder 3"/>
          <p:cNvSpPr>
            <a:spLocks noGrp="1"/>
          </p:cNvSpPr>
          <p:nvPr>
            <p:ph type="sldNum" sz="quarter" idx="5"/>
          </p:nvPr>
        </p:nvSpPr>
        <p:spPr/>
        <p:txBody>
          <a:bodyPr/>
          <a:lstStyle/>
          <a:p>
            <a:fld id="{6565844A-093F-4C2E-A276-9A22BD474AD8}" type="slidenum">
              <a:rPr lang="en-GB" smtClean="0"/>
              <a:t>12</a:t>
            </a:fld>
            <a:endParaRPr lang="en-GB"/>
          </a:p>
        </p:txBody>
      </p:sp>
    </p:spTree>
    <p:extLst>
      <p:ext uri="{BB962C8B-B14F-4D97-AF65-F5344CB8AC3E}">
        <p14:creationId xmlns:p14="http://schemas.microsoft.com/office/powerpoint/2010/main" val="508706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1.8 – Time keeping and using notes</a:t>
            </a:r>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728143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1.8 – Time keeping and using notes</a:t>
            </a:r>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48423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1.8 – Time keeping and using notes</a:t>
            </a:r>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6358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1.8 – Time keeping and using notes</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484720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1.8 – Time keeping and using notes</a:t>
            </a:r>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4264321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1.8 – Time keeping and using notes</a:t>
            </a:r>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3697618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1.8 – Time keeping and using notes</a:t>
            </a:r>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831222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1.8 – Time keeping and using notes</a:t>
            </a:r>
          </a:p>
        </p:txBody>
      </p:sp>
      <p:sp>
        <p:nvSpPr>
          <p:cNvPr id="9" name="Slide Number Placeholder 8"/>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052983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1.8 – Time keeping and using notes</a:t>
            </a:r>
          </a:p>
        </p:txBody>
      </p:sp>
      <p:sp>
        <p:nvSpPr>
          <p:cNvPr id="5" name="Slide Number Placeholder 4"/>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733781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1.8 – Time keeping and using notes</a:t>
            </a:r>
          </a:p>
        </p:txBody>
      </p:sp>
      <p:sp>
        <p:nvSpPr>
          <p:cNvPr id="4" name="Slide Number Placeholder 3"/>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402046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1.8 – Time keeping and using notes</a:t>
            </a:r>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731915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1.8 – Time keeping and using notes</a:t>
            </a:r>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69015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L1G2I: 1.8 – Time keeping and using notes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DB1BB-813E-49B2-94CA-E06B7A9E331D}" type="slidenum">
              <a:rPr lang="en-GB" smtClean="0"/>
              <a:t>‹#›</a:t>
            </a:fld>
            <a:endParaRPr lang="en-GB"/>
          </a:p>
        </p:txBody>
      </p:sp>
    </p:spTree>
    <p:extLst>
      <p:ext uri="{BB962C8B-B14F-4D97-AF65-F5344CB8AC3E}">
        <p14:creationId xmlns:p14="http://schemas.microsoft.com/office/powerpoint/2010/main" val="19707585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ideo" Target="https://www.youtube.com/embed/6O1tcOmGElE?feature=oembed" TargetMode="External"/><Relationship Id="rId6" Type="http://schemas.openxmlformats.org/officeDocument/2006/relationships/image" Target="../media/image3.png"/><Relationship Id="rId5" Type="http://schemas.openxmlformats.org/officeDocument/2006/relationships/image" Target="../media/image18.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ideo" Target="https://www.youtube.com/embed/lEPgBU9W0vo?feature=oembed" TargetMode="External"/><Relationship Id="rId6" Type="http://schemas.openxmlformats.org/officeDocument/2006/relationships/image" Target="../media/image3.png"/><Relationship Id="rId5" Type="http://schemas.openxmlformats.org/officeDocument/2006/relationships/image" Target="../media/image19.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ideo" Target="https://www.youtube.com/embed/JdB-zrwPIYE?feature=oembed" TargetMode="External"/><Relationship Id="rId6" Type="http://schemas.openxmlformats.org/officeDocument/2006/relationships/image" Target="../media/image3.png"/><Relationship Id="rId5" Type="http://schemas.openxmlformats.org/officeDocument/2006/relationships/image" Target="../media/image20.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audio" Target="../media/audio1.wav"/><Relationship Id="rId10" Type="http://schemas.openxmlformats.org/officeDocument/2006/relationships/hyperlink" Target="https://www.online-stopwatch.com/large-stopwatch/" TargetMode="External"/><Relationship Id="rId4" Type="http://schemas.openxmlformats.org/officeDocument/2006/relationships/notesSlide" Target="../notesSlides/notesSlide3.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36912" y="6410780"/>
            <a:ext cx="4141854" cy="365125"/>
          </a:xfrm>
        </p:spPr>
        <p:txBody>
          <a:bodyPr/>
          <a:lstStyle/>
          <a:p>
            <a:r>
              <a:rPr lang="en-GB" dirty="0"/>
              <a:t>ESB-RES-C233</a:t>
            </a:r>
          </a:p>
          <a:p>
            <a:r>
              <a:rPr lang="en-GB" dirty="0"/>
              <a:t>L1G2-Speech to Inform-1.8-PPT-Time keeping and using notes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dirty="0"/>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Time keeping and use of notes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practise keeping to time and effectively using notes/prompts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2000" b="1" i="1" dirty="0"/>
              <a:t>Lesson Outcomes: </a:t>
            </a:r>
          </a:p>
          <a:p>
            <a:r>
              <a:rPr lang="en-GB" sz="2000" b="1" i="1" dirty="0"/>
              <a:t>By the end of this lesson, you should have:</a:t>
            </a:r>
          </a:p>
          <a:p>
            <a:endParaRPr lang="en-GB" sz="2000" b="1" i="1" dirty="0"/>
          </a:p>
          <a:p>
            <a:pPr marL="285750" indent="-285750">
              <a:buFont typeface="Arial" panose="020B0604020202020204" pitchFamily="34" charset="0"/>
              <a:buChar char="•"/>
            </a:pPr>
            <a:r>
              <a:rPr lang="en-GB" i="1" dirty="0"/>
              <a:t>Considered how long 4 minutes feels, and what you can accomplish in that time</a:t>
            </a:r>
          </a:p>
          <a:p>
            <a:pPr marL="285750" indent="-285750">
              <a:buFont typeface="Arial" panose="020B0604020202020204" pitchFamily="34" charset="0"/>
              <a:buChar char="•"/>
            </a:pPr>
            <a:r>
              <a:rPr lang="en-GB" i="1" dirty="0"/>
              <a:t>Explored ways of practising speaking naturally</a:t>
            </a:r>
          </a:p>
          <a:p>
            <a:pPr marL="285750" indent="-285750">
              <a:buFont typeface="Arial" panose="020B0604020202020204" pitchFamily="34" charset="0"/>
              <a:buChar char="•"/>
            </a:pPr>
            <a:r>
              <a:rPr lang="en-GB" i="1" dirty="0"/>
              <a:t>Reviewed three example talks and evaluated their strengths and weaknesses</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A5192742-6215-E35E-11C8-9438EBB50D9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8502"/>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AD331-FF33-E519-4B48-619594B94831}"/>
              </a:ext>
            </a:extLst>
          </p:cNvPr>
          <p:cNvSpPr>
            <a:spLocks noGrp="1"/>
          </p:cNvSpPr>
          <p:nvPr>
            <p:ph type="title"/>
          </p:nvPr>
        </p:nvSpPr>
        <p:spPr>
          <a:xfrm>
            <a:off x="360608" y="1111298"/>
            <a:ext cx="8422783" cy="756140"/>
          </a:xfrm>
        </p:spPr>
        <p:txBody>
          <a:bodyPr>
            <a:normAutofit/>
          </a:bodyPr>
          <a:lstStyle/>
          <a:p>
            <a:r>
              <a:rPr lang="en-GB" sz="4000" b="1" i="1" dirty="0">
                <a:latin typeface="+mn-lt"/>
              </a:rPr>
              <a:t>You be the assessor:</a:t>
            </a:r>
          </a:p>
        </p:txBody>
      </p:sp>
      <p:grpSp>
        <p:nvGrpSpPr>
          <p:cNvPr id="5" name="Group 4">
            <a:extLst>
              <a:ext uri="{FF2B5EF4-FFF2-40B4-BE49-F238E27FC236}">
                <a16:creationId xmlns:a16="http://schemas.microsoft.com/office/drawing/2014/main" id="{AE1CA412-4E77-DA73-C063-47353DCF231F}"/>
              </a:ext>
            </a:extLst>
          </p:cNvPr>
          <p:cNvGrpSpPr/>
          <p:nvPr/>
        </p:nvGrpSpPr>
        <p:grpSpPr>
          <a:xfrm>
            <a:off x="438367" y="2097666"/>
            <a:ext cx="5929432" cy="4028456"/>
            <a:chOff x="3065172" y="2299298"/>
            <a:chExt cx="5929432" cy="4028456"/>
          </a:xfrm>
        </p:grpSpPr>
        <p:pic>
          <p:nvPicPr>
            <p:cNvPr id="3" name="Picture 2">
              <a:extLst>
                <a:ext uri="{FF2B5EF4-FFF2-40B4-BE49-F238E27FC236}">
                  <a16:creationId xmlns:a16="http://schemas.microsoft.com/office/drawing/2014/main" id="{4084F599-F883-3762-2CFE-C43318D894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5172" y="2299298"/>
              <a:ext cx="5929432" cy="4028456"/>
            </a:xfrm>
            <a:prstGeom prst="rect">
              <a:avLst/>
            </a:prstGeom>
          </p:spPr>
        </p:pic>
        <p:sp>
          <p:nvSpPr>
            <p:cNvPr id="4" name="TextBox 3">
              <a:extLst>
                <a:ext uri="{FF2B5EF4-FFF2-40B4-BE49-F238E27FC236}">
                  <a16:creationId xmlns:a16="http://schemas.microsoft.com/office/drawing/2014/main" id="{C32ADC7D-8C28-FA08-A0BE-E421FA52763B}"/>
                </a:ext>
              </a:extLst>
            </p:cNvPr>
            <p:cNvSpPr txBox="1"/>
            <p:nvPr/>
          </p:nvSpPr>
          <p:spPr>
            <a:xfrm>
              <a:off x="3541689" y="2627291"/>
              <a:ext cx="5100035" cy="2062103"/>
            </a:xfrm>
            <a:prstGeom prst="rect">
              <a:avLst/>
            </a:prstGeom>
            <a:noFill/>
          </p:spPr>
          <p:txBody>
            <a:bodyPr wrap="square" rtlCol="0">
              <a:spAutoFit/>
            </a:bodyPr>
            <a:lstStyle/>
            <a:p>
              <a:r>
                <a:rPr lang="en-GB" sz="1600" dirty="0"/>
                <a:t>We are going to watch 3 examples of talks.</a:t>
              </a:r>
            </a:p>
            <a:p>
              <a:endParaRPr lang="en-GB" sz="1600" dirty="0"/>
            </a:p>
            <a:p>
              <a:r>
                <a:rPr lang="en-GB" sz="1600" dirty="0"/>
                <a:t>Use either a copy of the grade descriptors or the self-assessment statements from the workbook.</a:t>
              </a:r>
            </a:p>
            <a:p>
              <a:endParaRPr lang="en-GB" sz="1600" dirty="0"/>
            </a:p>
            <a:p>
              <a:r>
                <a:rPr lang="en-GB" sz="1600" dirty="0"/>
                <a:t>For each learner, we are going to look for what they have done best, and what they should still try to work on. </a:t>
              </a:r>
            </a:p>
            <a:p>
              <a:endParaRPr lang="en-GB" sz="1600" dirty="0"/>
            </a:p>
          </p:txBody>
        </p:sp>
      </p:grpSp>
      <p:pic>
        <p:nvPicPr>
          <p:cNvPr id="7" name="Picture 6">
            <a:extLst>
              <a:ext uri="{FF2B5EF4-FFF2-40B4-BE49-F238E27FC236}">
                <a16:creationId xmlns:a16="http://schemas.microsoft.com/office/drawing/2014/main" id="{529BCBC7-B89F-52DC-8974-BF31EE8EAF7A}"/>
              </a:ext>
            </a:extLst>
          </p:cNvPr>
          <p:cNvPicPr>
            <a:picLocks noChangeAspect="1"/>
          </p:cNvPicPr>
          <p:nvPr/>
        </p:nvPicPr>
        <p:blipFill rotWithShape="1">
          <a:blip r:embed="rId4"/>
          <a:srcRect l="15231"/>
          <a:stretch/>
        </p:blipFill>
        <p:spPr>
          <a:xfrm>
            <a:off x="6794913" y="4146502"/>
            <a:ext cx="1978181" cy="1600200"/>
          </a:xfrm>
          <a:prstGeom prst="rect">
            <a:avLst/>
          </a:prstGeom>
        </p:spPr>
      </p:pic>
      <p:pic>
        <p:nvPicPr>
          <p:cNvPr id="9" name="Picture 8">
            <a:extLst>
              <a:ext uri="{FF2B5EF4-FFF2-40B4-BE49-F238E27FC236}">
                <a16:creationId xmlns:a16="http://schemas.microsoft.com/office/drawing/2014/main" id="{2EDDB12A-8152-0AE7-A33F-399986A02681}"/>
              </a:ext>
            </a:extLst>
          </p:cNvPr>
          <p:cNvPicPr>
            <a:picLocks noChangeAspect="1"/>
          </p:cNvPicPr>
          <p:nvPr/>
        </p:nvPicPr>
        <p:blipFill>
          <a:blip r:embed="rId5"/>
          <a:stretch>
            <a:fillRect/>
          </a:stretch>
        </p:blipFill>
        <p:spPr>
          <a:xfrm>
            <a:off x="6933983" y="2157631"/>
            <a:ext cx="1771650" cy="1628775"/>
          </a:xfrm>
          <a:prstGeom prst="rect">
            <a:avLst/>
          </a:prstGeom>
        </p:spPr>
      </p:pic>
      <p:sp>
        <p:nvSpPr>
          <p:cNvPr id="6" name="Date Placeholder 5">
            <a:extLst>
              <a:ext uri="{FF2B5EF4-FFF2-40B4-BE49-F238E27FC236}">
                <a16:creationId xmlns:a16="http://schemas.microsoft.com/office/drawing/2014/main" id="{E5FD9CED-1359-6E0B-8228-C5876C19B05A}"/>
              </a:ext>
            </a:extLst>
          </p:cNvPr>
          <p:cNvSpPr>
            <a:spLocks noGrp="1"/>
          </p:cNvSpPr>
          <p:nvPr>
            <p:ph type="dt" sz="half" idx="10"/>
          </p:nvPr>
        </p:nvSpPr>
        <p:spPr/>
        <p:txBody>
          <a:bodyPr/>
          <a:lstStyle/>
          <a:p>
            <a:r>
              <a:rPr lang="en-GB"/>
              <a:t>07/03/2024</a:t>
            </a:r>
          </a:p>
        </p:txBody>
      </p:sp>
      <p:sp>
        <p:nvSpPr>
          <p:cNvPr id="8" name="Footer Placeholder 7">
            <a:extLst>
              <a:ext uri="{FF2B5EF4-FFF2-40B4-BE49-F238E27FC236}">
                <a16:creationId xmlns:a16="http://schemas.microsoft.com/office/drawing/2014/main" id="{5FA07BAC-E4E7-D728-83E5-BC018A47CB99}"/>
              </a:ext>
            </a:extLst>
          </p:cNvPr>
          <p:cNvSpPr>
            <a:spLocks noGrp="1"/>
          </p:cNvSpPr>
          <p:nvPr>
            <p:ph type="ftr" sz="quarter" idx="11"/>
          </p:nvPr>
        </p:nvSpPr>
        <p:spPr>
          <a:xfrm>
            <a:off x="2411759" y="6356351"/>
            <a:ext cx="4055141" cy="365125"/>
          </a:xfrm>
        </p:spPr>
        <p:txBody>
          <a:bodyPr/>
          <a:lstStyle/>
          <a:p>
            <a:r>
              <a:rPr lang="en-GB" dirty="0"/>
              <a:t>ESB-RES-C233</a:t>
            </a:r>
          </a:p>
          <a:p>
            <a:r>
              <a:rPr lang="en-GB" dirty="0"/>
              <a:t>L1G2-Speech to Inform-1.8-PPT-Time keeping and using notes</a:t>
            </a:r>
          </a:p>
        </p:txBody>
      </p:sp>
      <p:sp>
        <p:nvSpPr>
          <p:cNvPr id="10" name="Slide Number Placeholder 9">
            <a:extLst>
              <a:ext uri="{FF2B5EF4-FFF2-40B4-BE49-F238E27FC236}">
                <a16:creationId xmlns:a16="http://schemas.microsoft.com/office/drawing/2014/main" id="{2031B960-1A42-52B3-FC8E-0E1D70CBFC1F}"/>
              </a:ext>
            </a:extLst>
          </p:cNvPr>
          <p:cNvSpPr>
            <a:spLocks noGrp="1"/>
          </p:cNvSpPr>
          <p:nvPr>
            <p:ph type="sldNum" sz="quarter" idx="12"/>
          </p:nvPr>
        </p:nvSpPr>
        <p:spPr/>
        <p:txBody>
          <a:bodyPr/>
          <a:lstStyle/>
          <a:p>
            <a:fld id="{EFC07C4F-4DD7-4452-9CBE-7B4BC77324C7}" type="slidenum">
              <a:rPr lang="en-GB" smtClean="0"/>
              <a:t>10</a:t>
            </a:fld>
            <a:endParaRPr lang="en-GB"/>
          </a:p>
        </p:txBody>
      </p:sp>
      <p:pic>
        <p:nvPicPr>
          <p:cNvPr id="11" name="Picture 10">
            <a:extLst>
              <a:ext uri="{FF2B5EF4-FFF2-40B4-BE49-F238E27FC236}">
                <a16:creationId xmlns:a16="http://schemas.microsoft.com/office/drawing/2014/main" id="{1B2CF2C2-84DA-F52C-063E-02E1E2FF78B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2445041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7050505" y="1456009"/>
            <a:ext cx="1744874" cy="369332"/>
          </a:xfrm>
          <a:prstGeom prst="rect">
            <a:avLst/>
          </a:prstGeom>
          <a:noFill/>
        </p:spPr>
        <p:txBody>
          <a:bodyPr wrap="square" rtlCol="0">
            <a:spAutoFit/>
          </a:bodyPr>
          <a:lstStyle/>
          <a:p>
            <a:pPr algn="ctr"/>
            <a:r>
              <a:rPr lang="en-GB" dirty="0"/>
              <a:t>Talk 1: Hippos</a:t>
            </a:r>
          </a:p>
        </p:txBody>
      </p:sp>
      <p:pic>
        <p:nvPicPr>
          <p:cNvPr id="2" name="Online Media 1" title="Exemplar 1—Section 1">
            <a:hlinkClick r:id="" action="ppaction://media"/>
            <a:extLst>
              <a:ext uri="{FF2B5EF4-FFF2-40B4-BE49-F238E27FC236}">
                <a16:creationId xmlns:a16="http://schemas.microsoft.com/office/drawing/2014/main" id="{D1A0B97A-A8F2-2B95-65E6-7C2B42807AD2}"/>
              </a:ext>
            </a:extLst>
          </p:cNvPr>
          <p:cNvPicPr>
            <a:picLocks noRot="1" noChangeAspect="1"/>
          </p:cNvPicPr>
          <p:nvPr>
            <a:videoFile r:link="rId1"/>
          </p:nvPr>
        </p:nvPicPr>
        <p:blipFill>
          <a:blip r:embed="rId5"/>
          <a:stretch>
            <a:fillRect/>
          </a:stretch>
        </p:blipFill>
        <p:spPr>
          <a:xfrm>
            <a:off x="432842" y="2198576"/>
            <a:ext cx="6750011" cy="3813756"/>
          </a:xfrm>
          <a:prstGeom prst="rect">
            <a:avLst/>
          </a:prstGeom>
        </p:spPr>
      </p:pic>
      <p:sp>
        <p:nvSpPr>
          <p:cNvPr id="5" name="Date Placeholder 4">
            <a:extLst>
              <a:ext uri="{FF2B5EF4-FFF2-40B4-BE49-F238E27FC236}">
                <a16:creationId xmlns:a16="http://schemas.microsoft.com/office/drawing/2014/main" id="{1933C4E8-0C82-40D9-FC34-E2A37ED53A8E}"/>
              </a:ext>
            </a:extLst>
          </p:cNvPr>
          <p:cNvSpPr>
            <a:spLocks noGrp="1"/>
          </p:cNvSpPr>
          <p:nvPr>
            <p:ph type="dt" sz="half" idx="10"/>
          </p:nvPr>
        </p:nvSpPr>
        <p:spPr/>
        <p:txBody>
          <a:bodyPr/>
          <a:lstStyle/>
          <a:p>
            <a:r>
              <a:rPr lang="en-GB"/>
              <a:t>07/03/2024</a:t>
            </a:r>
          </a:p>
        </p:txBody>
      </p:sp>
      <p:sp>
        <p:nvSpPr>
          <p:cNvPr id="6" name="Footer Placeholder 5">
            <a:extLst>
              <a:ext uri="{FF2B5EF4-FFF2-40B4-BE49-F238E27FC236}">
                <a16:creationId xmlns:a16="http://schemas.microsoft.com/office/drawing/2014/main" id="{33A199F7-7E27-F6EB-0023-5AF88759634E}"/>
              </a:ext>
            </a:extLst>
          </p:cNvPr>
          <p:cNvSpPr>
            <a:spLocks noGrp="1"/>
          </p:cNvSpPr>
          <p:nvPr>
            <p:ph type="ftr" sz="quarter" idx="11"/>
          </p:nvPr>
        </p:nvSpPr>
        <p:spPr>
          <a:xfrm>
            <a:off x="2411760" y="6356351"/>
            <a:ext cx="4011074" cy="365125"/>
          </a:xfrm>
        </p:spPr>
        <p:txBody>
          <a:bodyPr/>
          <a:lstStyle/>
          <a:p>
            <a:r>
              <a:rPr lang="en-GB" dirty="0"/>
              <a:t>ESB-RES-C233</a:t>
            </a:r>
          </a:p>
          <a:p>
            <a:r>
              <a:rPr lang="en-GB" dirty="0"/>
              <a:t>L1G2-Speech to Inform-1.8-PPT-Time keeping and using notes</a:t>
            </a:r>
          </a:p>
        </p:txBody>
      </p:sp>
      <p:sp>
        <p:nvSpPr>
          <p:cNvPr id="7" name="Slide Number Placeholder 6">
            <a:extLst>
              <a:ext uri="{FF2B5EF4-FFF2-40B4-BE49-F238E27FC236}">
                <a16:creationId xmlns:a16="http://schemas.microsoft.com/office/drawing/2014/main" id="{2BC97224-B672-D577-32EC-DC2557B98609}"/>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8" name="Picture 7">
            <a:extLst>
              <a:ext uri="{FF2B5EF4-FFF2-40B4-BE49-F238E27FC236}">
                <a16:creationId xmlns:a16="http://schemas.microsoft.com/office/drawing/2014/main" id="{01DBEEF8-0B5A-15E0-1876-7AC39845AD0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49806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226E8B-9FB0-D244-FCB2-6AA9A9BC4C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57" y="1061513"/>
            <a:ext cx="1718260" cy="1167385"/>
          </a:xfrm>
          <a:prstGeom prst="rect">
            <a:avLst/>
          </a:prstGeom>
        </p:spPr>
      </p:pic>
      <p:graphicFrame>
        <p:nvGraphicFramePr>
          <p:cNvPr id="5" name="Table 4">
            <a:extLst>
              <a:ext uri="{FF2B5EF4-FFF2-40B4-BE49-F238E27FC236}">
                <a16:creationId xmlns:a16="http://schemas.microsoft.com/office/drawing/2014/main" id="{92A1B217-A292-1C3C-C785-3483B4F3C332}"/>
              </a:ext>
            </a:extLst>
          </p:cNvPr>
          <p:cNvGraphicFramePr>
            <a:graphicFrameLocks noGrp="1"/>
          </p:cNvGraphicFramePr>
          <p:nvPr>
            <p:extLst>
              <p:ext uri="{D42A27DB-BD31-4B8C-83A1-F6EECF244321}">
                <p14:modId xmlns:p14="http://schemas.microsoft.com/office/powerpoint/2010/main" val="491356170"/>
              </p:ext>
            </p:extLst>
          </p:nvPr>
        </p:nvGraphicFramePr>
        <p:xfrm>
          <a:off x="459457" y="2390905"/>
          <a:ext cx="8295925" cy="3758011"/>
        </p:xfrm>
        <a:graphic>
          <a:graphicData uri="http://schemas.openxmlformats.org/drawingml/2006/table">
            <a:tbl>
              <a:tblPr firstRow="1" bandRow="1">
                <a:tableStyleId>{5940675A-B579-460E-94D1-54222C63F5DA}</a:tableStyleId>
              </a:tblPr>
              <a:tblGrid>
                <a:gridCol w="1339449">
                  <a:extLst>
                    <a:ext uri="{9D8B030D-6E8A-4147-A177-3AD203B41FA5}">
                      <a16:colId xmlns:a16="http://schemas.microsoft.com/office/drawing/2014/main" val="4019845815"/>
                    </a:ext>
                  </a:extLst>
                </a:gridCol>
                <a:gridCol w="849085">
                  <a:extLst>
                    <a:ext uri="{9D8B030D-6E8A-4147-A177-3AD203B41FA5}">
                      <a16:colId xmlns:a16="http://schemas.microsoft.com/office/drawing/2014/main" val="293937659"/>
                    </a:ext>
                  </a:extLst>
                </a:gridCol>
                <a:gridCol w="6107391">
                  <a:extLst>
                    <a:ext uri="{9D8B030D-6E8A-4147-A177-3AD203B41FA5}">
                      <a16:colId xmlns:a16="http://schemas.microsoft.com/office/drawing/2014/main" val="522179033"/>
                    </a:ext>
                  </a:extLst>
                </a:gridCol>
              </a:tblGrid>
              <a:tr h="438083">
                <a:tc>
                  <a:txBody>
                    <a:bodyPr/>
                    <a:lstStyle/>
                    <a:p>
                      <a:pPr algn="ctr"/>
                      <a:r>
                        <a:rPr lang="en-GB" sz="1200" b="1" i="1" dirty="0">
                          <a:solidFill>
                            <a:srgbClr val="E6151B"/>
                          </a:solidFill>
                        </a:rPr>
                        <a:t>Grade Descriptor</a:t>
                      </a:r>
                    </a:p>
                  </a:txBody>
                  <a:tcPr anchor="ctr"/>
                </a:tc>
                <a:tc>
                  <a:txBody>
                    <a:bodyPr/>
                    <a:lstStyle/>
                    <a:p>
                      <a:pPr algn="ctr"/>
                      <a:r>
                        <a:rPr lang="en-GB" sz="1200" b="1" i="1" dirty="0">
                          <a:solidFill>
                            <a:srgbClr val="E6151B"/>
                          </a:solidFill>
                        </a:rPr>
                        <a:t>Grade</a:t>
                      </a:r>
                    </a:p>
                  </a:txBody>
                  <a:tcPr anchor="ctr"/>
                </a:tc>
                <a:tc>
                  <a:txBody>
                    <a:bodyPr/>
                    <a:lstStyle/>
                    <a:p>
                      <a:pPr algn="ctr"/>
                      <a:r>
                        <a:rPr lang="en-GB" sz="1200" b="1" i="1" dirty="0">
                          <a:solidFill>
                            <a:srgbClr val="E6151B"/>
                          </a:solidFill>
                        </a:rPr>
                        <a:t>Comment</a:t>
                      </a:r>
                    </a:p>
                  </a:txBody>
                  <a:tcPr anchor="ctr"/>
                </a:tc>
                <a:extLst>
                  <a:ext uri="{0D108BD9-81ED-4DB2-BD59-A6C34878D82A}">
                    <a16:rowId xmlns:a16="http://schemas.microsoft.com/office/drawing/2014/main" val="3343981073"/>
                  </a:ext>
                </a:extLst>
              </a:tr>
              <a:tr h="438083">
                <a:tc>
                  <a:txBody>
                    <a:bodyPr/>
                    <a:lstStyle/>
                    <a:p>
                      <a:r>
                        <a:rPr lang="en-GB" sz="1200" dirty="0"/>
                        <a:t>Structure</a:t>
                      </a:r>
                    </a:p>
                  </a:txBody>
                  <a:tcPr anchor="ctr"/>
                </a:tc>
                <a:tc>
                  <a:txBody>
                    <a:bodyPr/>
                    <a:lstStyle/>
                    <a:p>
                      <a:pPr algn="ctr"/>
                      <a:r>
                        <a:rPr lang="en-GB" sz="1200" dirty="0"/>
                        <a:t>P</a:t>
                      </a:r>
                    </a:p>
                  </a:txBody>
                  <a:tcPr anchor="ctr"/>
                </a:tc>
                <a:tc>
                  <a:txBody>
                    <a:bodyPr/>
                    <a:lstStyle/>
                    <a:p>
                      <a:r>
                        <a:rPr lang="en-GB" sz="1200" dirty="0"/>
                        <a:t>Evidence of planning, but under time by over 2 minutes.</a:t>
                      </a:r>
                    </a:p>
                  </a:txBody>
                  <a:tcPr anchor="ctr"/>
                </a:tc>
                <a:extLst>
                  <a:ext uri="{0D108BD9-81ED-4DB2-BD59-A6C34878D82A}">
                    <a16:rowId xmlns:a16="http://schemas.microsoft.com/office/drawing/2014/main" val="706926770"/>
                  </a:ext>
                </a:extLst>
              </a:tr>
              <a:tr h="438083">
                <a:tc>
                  <a:txBody>
                    <a:bodyPr/>
                    <a:lstStyle/>
                    <a:p>
                      <a:r>
                        <a:rPr lang="en-GB" sz="1200" dirty="0"/>
                        <a:t>Style</a:t>
                      </a:r>
                    </a:p>
                  </a:txBody>
                  <a:tcPr anchor="ctr"/>
                </a:tc>
                <a:tc>
                  <a:txBody>
                    <a:bodyPr/>
                    <a:lstStyle/>
                    <a:p>
                      <a:pPr algn="ctr"/>
                      <a:r>
                        <a:rPr lang="en-GB" sz="1200" dirty="0"/>
                        <a:t>P</a:t>
                      </a:r>
                    </a:p>
                  </a:txBody>
                  <a:tcPr anchor="ctr"/>
                </a:tc>
                <a:tc>
                  <a:txBody>
                    <a:bodyPr/>
                    <a:lstStyle/>
                    <a:p>
                      <a:r>
                        <a:rPr lang="en-GB" sz="1200" dirty="0"/>
                        <a:t>Relies on notes or memorised material to the point that the learner cannot adapt and continue when there is a mistake.</a:t>
                      </a:r>
                    </a:p>
                  </a:txBody>
                  <a:tcPr anchor="ctr"/>
                </a:tc>
                <a:extLst>
                  <a:ext uri="{0D108BD9-81ED-4DB2-BD59-A6C34878D82A}">
                    <a16:rowId xmlns:a16="http://schemas.microsoft.com/office/drawing/2014/main" val="345601380"/>
                  </a:ext>
                </a:extLst>
              </a:tr>
              <a:tr h="438083">
                <a:tc>
                  <a:txBody>
                    <a:bodyPr/>
                    <a:lstStyle/>
                    <a:p>
                      <a:r>
                        <a:rPr lang="en-GB" sz="1200" dirty="0"/>
                        <a:t>Voice and Speech</a:t>
                      </a:r>
                    </a:p>
                  </a:txBody>
                  <a:tcPr anchor="ctr"/>
                </a:tc>
                <a:tc>
                  <a:txBody>
                    <a:bodyPr/>
                    <a:lstStyle/>
                    <a:p>
                      <a:pPr algn="ctr"/>
                      <a:r>
                        <a:rPr lang="en-GB" sz="1200" dirty="0"/>
                        <a:t>P</a:t>
                      </a:r>
                    </a:p>
                  </a:txBody>
                  <a:tcPr anchor="ctr"/>
                </a:tc>
                <a:tc>
                  <a:txBody>
                    <a:bodyPr/>
                    <a:lstStyle/>
                    <a:p>
                      <a:r>
                        <a:rPr lang="en-GB" sz="1200" dirty="0"/>
                        <a:t>The learner is audible, but not always clear. She mumbles and tails off. </a:t>
                      </a:r>
                    </a:p>
                  </a:txBody>
                  <a:tcPr anchor="ctr"/>
                </a:tc>
                <a:extLst>
                  <a:ext uri="{0D108BD9-81ED-4DB2-BD59-A6C34878D82A}">
                    <a16:rowId xmlns:a16="http://schemas.microsoft.com/office/drawing/2014/main" val="2031075847"/>
                  </a:ext>
                </a:extLst>
              </a:tr>
              <a:tr h="438083">
                <a:tc>
                  <a:txBody>
                    <a:bodyPr/>
                    <a:lstStyle/>
                    <a:p>
                      <a:r>
                        <a:rPr lang="en-GB" sz="1200" dirty="0"/>
                        <a:t>Content</a:t>
                      </a:r>
                    </a:p>
                  </a:txBody>
                  <a:tcPr anchor="ctr"/>
                </a:tc>
                <a:tc>
                  <a:txBody>
                    <a:bodyPr/>
                    <a:lstStyle/>
                    <a:p>
                      <a:pPr algn="ctr"/>
                      <a:r>
                        <a:rPr lang="en-GB" sz="1200" dirty="0"/>
                        <a:t>P</a:t>
                      </a:r>
                    </a:p>
                  </a:txBody>
                  <a:tcPr anchor="ctr"/>
                </a:tc>
                <a:tc>
                  <a:txBody>
                    <a:bodyPr/>
                    <a:lstStyle/>
                    <a:p>
                      <a:r>
                        <a:rPr lang="en-GB" sz="1200" dirty="0"/>
                        <a:t>It is obvious that this learner has done research, however they have not taken the time to expand on their ideas. She makes points about lifespan and endangered status, but they are brief and need development.</a:t>
                      </a:r>
                    </a:p>
                  </a:txBody>
                  <a:tcPr anchor="ctr"/>
                </a:tc>
                <a:extLst>
                  <a:ext uri="{0D108BD9-81ED-4DB2-BD59-A6C34878D82A}">
                    <a16:rowId xmlns:a16="http://schemas.microsoft.com/office/drawing/2014/main" val="3372577923"/>
                  </a:ext>
                </a:extLst>
              </a:tr>
              <a:tr h="438083">
                <a:tc>
                  <a:txBody>
                    <a:bodyPr/>
                    <a:lstStyle/>
                    <a:p>
                      <a:r>
                        <a:rPr lang="en-GB" sz="1200" dirty="0"/>
                        <a:t>Audio/Visual</a:t>
                      </a:r>
                    </a:p>
                  </a:txBody>
                  <a:tcPr anchor="ctr"/>
                </a:tc>
                <a:tc>
                  <a:txBody>
                    <a:bodyPr/>
                    <a:lstStyle/>
                    <a:p>
                      <a:pPr algn="ctr"/>
                      <a:r>
                        <a:rPr lang="en-GB" sz="1200" dirty="0"/>
                        <a:t>P</a:t>
                      </a:r>
                    </a:p>
                  </a:txBody>
                  <a:tcPr anchor="ctr"/>
                </a:tc>
                <a:tc>
                  <a:txBody>
                    <a:bodyPr/>
                    <a:lstStyle/>
                    <a:p>
                      <a:r>
                        <a:rPr lang="en-GB" sz="1200" dirty="0"/>
                        <a:t>Slides used as paragraph headings rather than to enhance understanding. They are under-used, and the learner struggles to work the technology. </a:t>
                      </a:r>
                    </a:p>
                  </a:txBody>
                  <a:tcPr anchor="ctr"/>
                </a:tc>
                <a:extLst>
                  <a:ext uri="{0D108BD9-81ED-4DB2-BD59-A6C34878D82A}">
                    <a16:rowId xmlns:a16="http://schemas.microsoft.com/office/drawing/2014/main" val="1828793293"/>
                  </a:ext>
                </a:extLst>
              </a:tr>
              <a:tr h="438083">
                <a:tc>
                  <a:txBody>
                    <a:bodyPr/>
                    <a:lstStyle/>
                    <a:p>
                      <a:r>
                        <a:rPr lang="en-GB" sz="1200" dirty="0"/>
                        <a:t>Communication</a:t>
                      </a:r>
                    </a:p>
                  </a:txBody>
                  <a:tcPr anchor="ctr"/>
                </a:tc>
                <a:tc>
                  <a:txBody>
                    <a:bodyPr/>
                    <a:lstStyle/>
                    <a:p>
                      <a:pPr algn="ctr"/>
                      <a:r>
                        <a:rPr lang="en-GB" sz="1200" dirty="0"/>
                        <a:t>GP</a:t>
                      </a:r>
                    </a:p>
                  </a:txBody>
                  <a:tcPr anchor="ctr"/>
                </a:tc>
                <a:tc>
                  <a:txBody>
                    <a:bodyPr/>
                    <a:lstStyle/>
                    <a:p>
                      <a:r>
                        <a:rPr lang="en-GB" sz="1200" dirty="0"/>
                        <a:t>The learner makes some eye contact with assessor and group throughout their talk, not just at the start and end.</a:t>
                      </a:r>
                    </a:p>
                  </a:txBody>
                  <a:tcPr anchor="ctr"/>
                </a:tc>
                <a:extLst>
                  <a:ext uri="{0D108BD9-81ED-4DB2-BD59-A6C34878D82A}">
                    <a16:rowId xmlns:a16="http://schemas.microsoft.com/office/drawing/2014/main" val="2313087214"/>
                  </a:ext>
                </a:extLst>
              </a:tr>
              <a:tr h="432082">
                <a:tc>
                  <a:txBody>
                    <a:bodyPr/>
                    <a:lstStyle/>
                    <a:p>
                      <a:r>
                        <a:rPr lang="en-GB" sz="1200" b="1" dirty="0"/>
                        <a:t>Overall Section 1</a:t>
                      </a:r>
                    </a:p>
                  </a:txBody>
                  <a:tcPr/>
                </a:tc>
                <a:tc gridSpan="2">
                  <a:txBody>
                    <a:bodyPr/>
                    <a:lstStyle/>
                    <a:p>
                      <a:pPr algn="ctr"/>
                      <a:r>
                        <a:rPr lang="en-GB" sz="1200"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7" name="TextBox 6">
            <a:extLst>
              <a:ext uri="{FF2B5EF4-FFF2-40B4-BE49-F238E27FC236}">
                <a16:creationId xmlns:a16="http://schemas.microsoft.com/office/drawing/2014/main" id="{AEAC65D9-A347-27BB-97D9-6A5191A7BBB7}"/>
              </a:ext>
            </a:extLst>
          </p:cNvPr>
          <p:cNvSpPr txBox="1"/>
          <p:nvPr/>
        </p:nvSpPr>
        <p:spPr>
          <a:xfrm>
            <a:off x="303046" y="1337428"/>
            <a:ext cx="2031081" cy="307777"/>
          </a:xfrm>
          <a:prstGeom prst="rect">
            <a:avLst/>
          </a:prstGeom>
          <a:noFill/>
        </p:spPr>
        <p:txBody>
          <a:bodyPr wrap="square" rtlCol="0">
            <a:spAutoFit/>
          </a:bodyPr>
          <a:lstStyle/>
          <a:p>
            <a:pPr algn="ctr"/>
            <a:r>
              <a:rPr lang="en-GB" sz="1400" b="1" i="1" dirty="0"/>
              <a:t>Talk 1: Hippos</a:t>
            </a:r>
          </a:p>
        </p:txBody>
      </p:sp>
      <p:sp>
        <p:nvSpPr>
          <p:cNvPr id="2" name="Date Placeholder 1">
            <a:extLst>
              <a:ext uri="{FF2B5EF4-FFF2-40B4-BE49-F238E27FC236}">
                <a16:creationId xmlns:a16="http://schemas.microsoft.com/office/drawing/2014/main" id="{1DD098DF-C451-7F78-30CB-BFEB9D95E111}"/>
              </a:ext>
            </a:extLst>
          </p:cNvPr>
          <p:cNvSpPr>
            <a:spLocks noGrp="1"/>
          </p:cNvSpPr>
          <p:nvPr>
            <p:ph type="dt" sz="half" idx="10"/>
          </p:nvPr>
        </p:nvSpPr>
        <p:spPr/>
        <p:txBody>
          <a:bodyPr/>
          <a:lstStyle/>
          <a:p>
            <a:r>
              <a:rPr lang="en-GB"/>
              <a:t>07/03/2024</a:t>
            </a:r>
          </a:p>
        </p:txBody>
      </p:sp>
      <p:sp>
        <p:nvSpPr>
          <p:cNvPr id="3" name="Footer Placeholder 2">
            <a:extLst>
              <a:ext uri="{FF2B5EF4-FFF2-40B4-BE49-F238E27FC236}">
                <a16:creationId xmlns:a16="http://schemas.microsoft.com/office/drawing/2014/main" id="{C9A2361D-AB09-DB53-B378-295405E2D101}"/>
              </a:ext>
            </a:extLst>
          </p:cNvPr>
          <p:cNvSpPr>
            <a:spLocks noGrp="1"/>
          </p:cNvSpPr>
          <p:nvPr>
            <p:ph type="ftr" sz="quarter" idx="11"/>
          </p:nvPr>
        </p:nvSpPr>
        <p:spPr>
          <a:xfrm>
            <a:off x="2411760" y="6356351"/>
            <a:ext cx="4143276" cy="365125"/>
          </a:xfrm>
        </p:spPr>
        <p:txBody>
          <a:bodyPr/>
          <a:lstStyle/>
          <a:p>
            <a:r>
              <a:rPr lang="en-GB" dirty="0"/>
              <a:t>ESB-RES-C233</a:t>
            </a:r>
          </a:p>
          <a:p>
            <a:r>
              <a:rPr lang="en-GB" dirty="0"/>
              <a:t>L1G2-Speech to Inform-1.8-PPT-Time keeping and using notes</a:t>
            </a:r>
          </a:p>
        </p:txBody>
      </p:sp>
      <p:sp>
        <p:nvSpPr>
          <p:cNvPr id="4" name="Slide Number Placeholder 3">
            <a:extLst>
              <a:ext uri="{FF2B5EF4-FFF2-40B4-BE49-F238E27FC236}">
                <a16:creationId xmlns:a16="http://schemas.microsoft.com/office/drawing/2014/main" id="{11179C18-BC50-038D-CE6D-1532D2F54FE3}"/>
              </a:ext>
            </a:extLst>
          </p:cNvPr>
          <p:cNvSpPr>
            <a:spLocks noGrp="1"/>
          </p:cNvSpPr>
          <p:nvPr>
            <p:ph type="sldNum" sz="quarter" idx="12"/>
          </p:nvPr>
        </p:nvSpPr>
        <p:spPr/>
        <p:txBody>
          <a:bodyPr/>
          <a:lstStyle/>
          <a:p>
            <a:fld id="{EFC07C4F-4DD7-4452-9CBE-7B4BC77324C7}" type="slidenum">
              <a:rPr lang="en-GB" smtClean="0"/>
              <a:t>12</a:t>
            </a:fld>
            <a:endParaRPr lang="en-GB"/>
          </a:p>
        </p:txBody>
      </p:sp>
      <p:pic>
        <p:nvPicPr>
          <p:cNvPr id="8" name="Picture 7">
            <a:extLst>
              <a:ext uri="{FF2B5EF4-FFF2-40B4-BE49-F238E27FC236}">
                <a16:creationId xmlns:a16="http://schemas.microsoft.com/office/drawing/2014/main" id="{2391F5D7-DB33-ABCD-00BA-8868B6B84EC9}"/>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2508335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97CB4AE-8B55-52A4-971E-83501A96F2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4" name="TextBox 3">
            <a:extLst>
              <a:ext uri="{FF2B5EF4-FFF2-40B4-BE49-F238E27FC236}">
                <a16:creationId xmlns:a16="http://schemas.microsoft.com/office/drawing/2014/main" id="{F1C34FB2-1A14-5D1A-7A73-1483D69D5B08}"/>
              </a:ext>
            </a:extLst>
          </p:cNvPr>
          <p:cNvSpPr txBox="1"/>
          <p:nvPr/>
        </p:nvSpPr>
        <p:spPr>
          <a:xfrm>
            <a:off x="7050505" y="1360708"/>
            <a:ext cx="1744874" cy="646331"/>
          </a:xfrm>
          <a:prstGeom prst="rect">
            <a:avLst/>
          </a:prstGeom>
          <a:noFill/>
        </p:spPr>
        <p:txBody>
          <a:bodyPr wrap="square" rtlCol="0">
            <a:spAutoFit/>
          </a:bodyPr>
          <a:lstStyle/>
          <a:p>
            <a:pPr algn="ctr"/>
            <a:r>
              <a:rPr lang="en-GB" dirty="0"/>
              <a:t>Talk 2: Inequality</a:t>
            </a:r>
          </a:p>
        </p:txBody>
      </p:sp>
      <p:pic>
        <p:nvPicPr>
          <p:cNvPr id="5" name="Online Media 4" title="Exemplar 3—Section 1">
            <a:hlinkClick r:id="" action="ppaction://media"/>
            <a:extLst>
              <a:ext uri="{FF2B5EF4-FFF2-40B4-BE49-F238E27FC236}">
                <a16:creationId xmlns:a16="http://schemas.microsoft.com/office/drawing/2014/main" id="{30C50079-31DF-9AAD-358A-42EF4C05E53E}"/>
              </a:ext>
            </a:extLst>
          </p:cNvPr>
          <p:cNvPicPr>
            <a:picLocks noRot="1" noChangeAspect="1"/>
          </p:cNvPicPr>
          <p:nvPr>
            <a:videoFile r:link="rId1"/>
          </p:nvPr>
        </p:nvPicPr>
        <p:blipFill>
          <a:blip r:embed="rId5"/>
          <a:stretch>
            <a:fillRect/>
          </a:stretch>
        </p:blipFill>
        <p:spPr>
          <a:xfrm>
            <a:off x="498642" y="2165263"/>
            <a:ext cx="6551863" cy="3701803"/>
          </a:xfrm>
          <a:prstGeom prst="rect">
            <a:avLst/>
          </a:prstGeom>
        </p:spPr>
      </p:pic>
      <p:sp>
        <p:nvSpPr>
          <p:cNvPr id="3" name="Date Placeholder 2">
            <a:extLst>
              <a:ext uri="{FF2B5EF4-FFF2-40B4-BE49-F238E27FC236}">
                <a16:creationId xmlns:a16="http://schemas.microsoft.com/office/drawing/2014/main" id="{EDCAD9A1-EC98-7DDA-646A-78D3E18984E8}"/>
              </a:ext>
            </a:extLst>
          </p:cNvPr>
          <p:cNvSpPr>
            <a:spLocks noGrp="1"/>
          </p:cNvSpPr>
          <p:nvPr>
            <p:ph type="dt" sz="half" idx="10"/>
          </p:nvPr>
        </p:nvSpPr>
        <p:spPr/>
        <p:txBody>
          <a:bodyPr/>
          <a:lstStyle/>
          <a:p>
            <a:r>
              <a:rPr lang="en-GB"/>
              <a:t>07/03/2024</a:t>
            </a:r>
          </a:p>
        </p:txBody>
      </p:sp>
      <p:sp>
        <p:nvSpPr>
          <p:cNvPr id="6" name="Footer Placeholder 5">
            <a:extLst>
              <a:ext uri="{FF2B5EF4-FFF2-40B4-BE49-F238E27FC236}">
                <a16:creationId xmlns:a16="http://schemas.microsoft.com/office/drawing/2014/main" id="{A1DBC831-9FBD-22D1-B0A5-DEA6FB8A073E}"/>
              </a:ext>
            </a:extLst>
          </p:cNvPr>
          <p:cNvSpPr>
            <a:spLocks noGrp="1"/>
          </p:cNvSpPr>
          <p:nvPr>
            <p:ph type="ftr" sz="quarter" idx="11"/>
          </p:nvPr>
        </p:nvSpPr>
        <p:spPr>
          <a:xfrm>
            <a:off x="2411759" y="6356351"/>
            <a:ext cx="4055141" cy="365125"/>
          </a:xfrm>
        </p:spPr>
        <p:txBody>
          <a:bodyPr/>
          <a:lstStyle/>
          <a:p>
            <a:r>
              <a:rPr lang="en-GB" dirty="0"/>
              <a:t>ESB-RES-C233</a:t>
            </a:r>
          </a:p>
          <a:p>
            <a:r>
              <a:rPr lang="en-GB" dirty="0"/>
              <a:t>L1G2-Speech to Inform-1.8-PPT-Time keeping and using notes</a:t>
            </a:r>
          </a:p>
        </p:txBody>
      </p:sp>
      <p:sp>
        <p:nvSpPr>
          <p:cNvPr id="7" name="Slide Number Placeholder 6">
            <a:extLst>
              <a:ext uri="{FF2B5EF4-FFF2-40B4-BE49-F238E27FC236}">
                <a16:creationId xmlns:a16="http://schemas.microsoft.com/office/drawing/2014/main" id="{7C52243D-2BFE-F607-CC8B-5AADA4F2F291}"/>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8" name="Picture 7">
            <a:extLst>
              <a:ext uri="{FF2B5EF4-FFF2-40B4-BE49-F238E27FC236}">
                <a16:creationId xmlns:a16="http://schemas.microsoft.com/office/drawing/2014/main" id="{35BD0692-FCAB-0933-7C0C-B940BFF049B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120815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823" y="996380"/>
            <a:ext cx="1718260" cy="999373"/>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0" y="1214948"/>
            <a:ext cx="2693907" cy="307777"/>
          </a:xfrm>
          <a:prstGeom prst="rect">
            <a:avLst/>
          </a:prstGeom>
          <a:noFill/>
        </p:spPr>
        <p:txBody>
          <a:bodyPr wrap="square" rtlCol="0">
            <a:spAutoFit/>
          </a:bodyPr>
          <a:lstStyle/>
          <a:p>
            <a:pPr algn="ctr"/>
            <a:r>
              <a:rPr lang="en-GB" sz="1400" b="1" i="1" dirty="0"/>
              <a:t>Talk 2: Inequality</a:t>
            </a:r>
          </a:p>
        </p:txBody>
      </p:sp>
      <p:graphicFrame>
        <p:nvGraphicFramePr>
          <p:cNvPr id="5" name="Table 4">
            <a:extLst>
              <a:ext uri="{FF2B5EF4-FFF2-40B4-BE49-F238E27FC236}">
                <a16:creationId xmlns:a16="http://schemas.microsoft.com/office/drawing/2014/main" id="{734C44A9-D422-108B-8978-920B017951D8}"/>
              </a:ext>
            </a:extLst>
          </p:cNvPr>
          <p:cNvGraphicFramePr>
            <a:graphicFrameLocks noGrp="1"/>
          </p:cNvGraphicFramePr>
          <p:nvPr>
            <p:extLst>
              <p:ext uri="{D42A27DB-BD31-4B8C-83A1-F6EECF244321}">
                <p14:modId xmlns:p14="http://schemas.microsoft.com/office/powerpoint/2010/main" val="1617411444"/>
              </p:ext>
            </p:extLst>
          </p:nvPr>
        </p:nvGraphicFramePr>
        <p:xfrm>
          <a:off x="506819" y="2142829"/>
          <a:ext cx="8420612" cy="3985306"/>
        </p:xfrm>
        <a:graphic>
          <a:graphicData uri="http://schemas.openxmlformats.org/drawingml/2006/table">
            <a:tbl>
              <a:tblPr firstRow="1" bandRow="1">
                <a:tableStyleId>{5940675A-B579-460E-94D1-54222C63F5DA}</a:tableStyleId>
              </a:tblPr>
              <a:tblGrid>
                <a:gridCol w="1468073">
                  <a:extLst>
                    <a:ext uri="{9D8B030D-6E8A-4147-A177-3AD203B41FA5}">
                      <a16:colId xmlns:a16="http://schemas.microsoft.com/office/drawing/2014/main" val="4019845815"/>
                    </a:ext>
                  </a:extLst>
                </a:gridCol>
                <a:gridCol w="860607">
                  <a:extLst>
                    <a:ext uri="{9D8B030D-6E8A-4147-A177-3AD203B41FA5}">
                      <a16:colId xmlns:a16="http://schemas.microsoft.com/office/drawing/2014/main" val="293937659"/>
                    </a:ext>
                  </a:extLst>
                </a:gridCol>
                <a:gridCol w="6091932">
                  <a:extLst>
                    <a:ext uri="{9D8B030D-6E8A-4147-A177-3AD203B41FA5}">
                      <a16:colId xmlns:a16="http://schemas.microsoft.com/office/drawing/2014/main" val="522179033"/>
                    </a:ext>
                  </a:extLst>
                </a:gridCol>
              </a:tblGrid>
              <a:tr h="403348">
                <a:tc>
                  <a:txBody>
                    <a:bodyPr/>
                    <a:lstStyle/>
                    <a:p>
                      <a:pPr algn="ctr"/>
                      <a:r>
                        <a:rPr lang="en-GB" sz="1200" b="1" i="1" dirty="0">
                          <a:solidFill>
                            <a:srgbClr val="E6151B"/>
                          </a:solidFill>
                          <a:latin typeface="+mn-lt"/>
                        </a:rPr>
                        <a:t>Grade Descriptor</a:t>
                      </a:r>
                    </a:p>
                  </a:txBody>
                  <a:tcPr anchor="ctr">
                    <a:solidFill>
                      <a:schemeClr val="bg1"/>
                    </a:solidFill>
                  </a:tcPr>
                </a:tc>
                <a:tc>
                  <a:txBody>
                    <a:bodyPr/>
                    <a:lstStyle/>
                    <a:p>
                      <a:pPr algn="ctr"/>
                      <a:r>
                        <a:rPr lang="en-GB" sz="1200" b="1" i="1" dirty="0">
                          <a:solidFill>
                            <a:srgbClr val="E6151B"/>
                          </a:solidFill>
                          <a:latin typeface="+mn-lt"/>
                        </a:rPr>
                        <a:t>Grade</a:t>
                      </a:r>
                    </a:p>
                  </a:txBody>
                  <a:tcPr anchor="ctr">
                    <a:solidFill>
                      <a:schemeClr val="bg1"/>
                    </a:solidFill>
                  </a:tcPr>
                </a:tc>
                <a:tc>
                  <a:txBody>
                    <a:bodyPr/>
                    <a:lstStyle/>
                    <a:p>
                      <a:pPr algn="ctr"/>
                      <a:r>
                        <a:rPr lang="en-GB" sz="1200" b="1" i="1" dirty="0">
                          <a:solidFill>
                            <a:srgbClr val="E6151B"/>
                          </a:solidFill>
                          <a:latin typeface="+mn-lt"/>
                        </a:rPr>
                        <a:t>Comment</a:t>
                      </a:r>
                    </a:p>
                  </a:txBody>
                  <a:tcPr anchor="ctr">
                    <a:solidFill>
                      <a:schemeClr val="bg1"/>
                    </a:solidFill>
                  </a:tcPr>
                </a:tc>
                <a:extLst>
                  <a:ext uri="{0D108BD9-81ED-4DB2-BD59-A6C34878D82A}">
                    <a16:rowId xmlns:a16="http://schemas.microsoft.com/office/drawing/2014/main" val="3343981073"/>
                  </a:ext>
                </a:extLst>
              </a:tr>
              <a:tr h="403348">
                <a:tc>
                  <a:txBody>
                    <a:bodyPr/>
                    <a:lstStyle/>
                    <a:p>
                      <a:r>
                        <a:rPr lang="en-GB" sz="1200" dirty="0">
                          <a:latin typeface="+mn-lt"/>
                        </a:rPr>
                        <a:t>Structure</a:t>
                      </a:r>
                    </a:p>
                  </a:txBody>
                  <a:tcPr anchor="ctr">
                    <a:solidFill>
                      <a:schemeClr val="bg1"/>
                    </a:solidFill>
                  </a:tcPr>
                </a:tc>
                <a:tc>
                  <a:txBody>
                    <a:bodyPr/>
                    <a:lstStyle/>
                    <a:p>
                      <a:pPr algn="ctr"/>
                      <a:r>
                        <a:rPr lang="en-GB" sz="1200" dirty="0">
                          <a:latin typeface="+mn-lt"/>
                        </a:rPr>
                        <a:t>P</a:t>
                      </a:r>
                    </a:p>
                  </a:txBody>
                  <a:tcPr anchor="ctr">
                    <a:solidFill>
                      <a:schemeClr val="bg1"/>
                    </a:solidFill>
                  </a:tcPr>
                </a:tc>
                <a:tc>
                  <a:txBody>
                    <a:bodyPr/>
                    <a:lstStyle/>
                    <a:p>
                      <a:r>
                        <a:rPr lang="en-GB" sz="1200" dirty="0">
                          <a:latin typeface="+mn-lt"/>
                        </a:rPr>
                        <a:t>The learner is 1 minute under time and so cannot achieve higher than a Pass.</a:t>
                      </a:r>
                    </a:p>
                  </a:txBody>
                  <a:tcPr anchor="ctr">
                    <a:solidFill>
                      <a:schemeClr val="bg1"/>
                    </a:solidFill>
                  </a:tcPr>
                </a:tc>
                <a:extLst>
                  <a:ext uri="{0D108BD9-81ED-4DB2-BD59-A6C34878D82A}">
                    <a16:rowId xmlns:a16="http://schemas.microsoft.com/office/drawing/2014/main" val="706926770"/>
                  </a:ext>
                </a:extLst>
              </a:tr>
              <a:tr h="403348">
                <a:tc>
                  <a:txBody>
                    <a:bodyPr/>
                    <a:lstStyle/>
                    <a:p>
                      <a:r>
                        <a:rPr lang="en-GB" sz="1200" dirty="0">
                          <a:latin typeface="+mn-lt"/>
                        </a:rPr>
                        <a:t>Style</a:t>
                      </a:r>
                    </a:p>
                  </a:txBody>
                  <a:tcPr anchor="ctr">
                    <a:solidFill>
                      <a:schemeClr val="bg1"/>
                    </a:solidFill>
                  </a:tcPr>
                </a:tc>
                <a:tc>
                  <a:txBody>
                    <a:bodyPr/>
                    <a:lstStyle/>
                    <a:p>
                      <a:pPr algn="ctr"/>
                      <a:r>
                        <a:rPr lang="en-GB" sz="1200" dirty="0">
                          <a:latin typeface="+mn-lt"/>
                        </a:rPr>
                        <a:t>P</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Entirely reliant on notes/memorised lines. Reads notes from PPT and fills gaps with recited lines. </a:t>
                      </a:r>
                      <a:endParaRPr lang="en-GB" sz="1200" dirty="0">
                        <a:latin typeface="+mn-lt"/>
                      </a:endParaRPr>
                    </a:p>
                  </a:txBody>
                  <a:tcPr anchor="ctr">
                    <a:solidFill>
                      <a:schemeClr val="bg1"/>
                    </a:solidFill>
                  </a:tcPr>
                </a:tc>
                <a:extLst>
                  <a:ext uri="{0D108BD9-81ED-4DB2-BD59-A6C34878D82A}">
                    <a16:rowId xmlns:a16="http://schemas.microsoft.com/office/drawing/2014/main" val="345601380"/>
                  </a:ext>
                </a:extLst>
              </a:tr>
              <a:tr h="403348">
                <a:tc>
                  <a:txBody>
                    <a:bodyPr/>
                    <a:lstStyle/>
                    <a:p>
                      <a:r>
                        <a:rPr lang="en-GB" sz="1200" dirty="0">
                          <a:latin typeface="+mn-lt"/>
                        </a:rPr>
                        <a:t>Voice and Speech</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Clear and audible, but no purposeful use of pause. The pauses that are there are a result of the punctuation in her script rather than for impact.</a:t>
                      </a:r>
                    </a:p>
                  </a:txBody>
                  <a:tcPr anchor="ctr">
                    <a:solidFill>
                      <a:schemeClr val="bg1"/>
                    </a:solidFill>
                  </a:tcPr>
                </a:tc>
                <a:extLst>
                  <a:ext uri="{0D108BD9-81ED-4DB2-BD59-A6C34878D82A}">
                    <a16:rowId xmlns:a16="http://schemas.microsoft.com/office/drawing/2014/main" val="2031075847"/>
                  </a:ext>
                </a:extLst>
              </a:tr>
              <a:tr h="403348">
                <a:tc>
                  <a:txBody>
                    <a:bodyPr/>
                    <a:lstStyle/>
                    <a:p>
                      <a:r>
                        <a:rPr lang="en-GB" sz="1200" dirty="0">
                          <a:latin typeface="+mn-lt"/>
                        </a:rPr>
                        <a:t>Content</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Research is not careful or selective and could be explained in more detail. The learner does not explain how each of her points (civil rights movement/MLK/Malcom X/Vietnam) link together or to her topic of ‘inequality in its various forms’. She touches on information for each section, but it is not researched enough to allow her to explain it well. </a:t>
                      </a:r>
                    </a:p>
                  </a:txBody>
                  <a:tcPr anchor="ctr">
                    <a:solidFill>
                      <a:schemeClr val="bg1"/>
                    </a:solidFill>
                  </a:tcPr>
                </a:tc>
                <a:extLst>
                  <a:ext uri="{0D108BD9-81ED-4DB2-BD59-A6C34878D82A}">
                    <a16:rowId xmlns:a16="http://schemas.microsoft.com/office/drawing/2014/main" val="3372577923"/>
                  </a:ext>
                </a:extLst>
              </a:tr>
              <a:tr h="403348">
                <a:tc>
                  <a:txBody>
                    <a:bodyPr/>
                    <a:lstStyle/>
                    <a:p>
                      <a:r>
                        <a:rPr lang="en-GB" sz="1200" dirty="0">
                          <a:latin typeface="+mn-lt"/>
                        </a:rPr>
                        <a:t>Audio/Visual</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Too much text means she is more inclined to read from it/look at it, and the audience are more likely to read it than listen to her. Some nice images, but not always appropriate or well used (Vietnam map, images of MLK, Ali, Malcom X). </a:t>
                      </a:r>
                    </a:p>
                  </a:txBody>
                  <a:tcPr anchor="ctr">
                    <a:solidFill>
                      <a:schemeClr val="bg1"/>
                    </a:solidFill>
                  </a:tcPr>
                </a:tc>
                <a:extLst>
                  <a:ext uri="{0D108BD9-81ED-4DB2-BD59-A6C34878D82A}">
                    <a16:rowId xmlns:a16="http://schemas.microsoft.com/office/drawing/2014/main" val="1828793293"/>
                  </a:ext>
                </a:extLst>
              </a:tr>
              <a:tr h="403348">
                <a:tc>
                  <a:txBody>
                    <a:bodyPr/>
                    <a:lstStyle/>
                    <a:p>
                      <a:r>
                        <a:rPr lang="en-GB" sz="1200" dirty="0">
                          <a:latin typeface="+mn-lt"/>
                        </a:rPr>
                        <a:t>Communication</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Makes eye contact throughout the talk but does not use any body language. </a:t>
                      </a:r>
                    </a:p>
                  </a:txBody>
                  <a:tcPr anchor="ctr">
                    <a:solidFill>
                      <a:schemeClr val="bg1"/>
                    </a:solidFill>
                  </a:tcPr>
                </a:tc>
                <a:extLst>
                  <a:ext uri="{0D108BD9-81ED-4DB2-BD59-A6C34878D82A}">
                    <a16:rowId xmlns:a16="http://schemas.microsoft.com/office/drawing/2014/main" val="2313087214"/>
                  </a:ext>
                </a:extLst>
              </a:tr>
              <a:tr h="397822">
                <a:tc>
                  <a:txBody>
                    <a:bodyPr/>
                    <a:lstStyle/>
                    <a:p>
                      <a:r>
                        <a:rPr lang="en-GB" sz="1200" b="1" dirty="0">
                          <a:latin typeface="+mn-lt"/>
                        </a:rPr>
                        <a:t>Overall Section 1</a:t>
                      </a:r>
                    </a:p>
                  </a:txBody>
                  <a:tcPr>
                    <a:solidFill>
                      <a:schemeClr val="bg1"/>
                    </a:solidFill>
                  </a:tcPr>
                </a:tc>
                <a:tc gridSpan="2">
                  <a:txBody>
                    <a:bodyPr/>
                    <a:lstStyle/>
                    <a:p>
                      <a:pPr algn="ctr"/>
                      <a:r>
                        <a:rPr lang="en-GB" sz="1200" b="1" i="1" dirty="0">
                          <a:latin typeface="+mn-lt"/>
                        </a:rPr>
                        <a:t>Pass</a:t>
                      </a:r>
                    </a:p>
                  </a:txBody>
                  <a:tcPr anchor="ctr">
                    <a:solidFill>
                      <a:schemeClr val="bg1"/>
                    </a:solidFill>
                  </a:tcP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2" name="Date Placeholder 1">
            <a:extLst>
              <a:ext uri="{FF2B5EF4-FFF2-40B4-BE49-F238E27FC236}">
                <a16:creationId xmlns:a16="http://schemas.microsoft.com/office/drawing/2014/main" id="{79F367FE-AC2A-60F2-507B-999CBC74BF51}"/>
              </a:ext>
            </a:extLst>
          </p:cNvPr>
          <p:cNvSpPr>
            <a:spLocks noGrp="1"/>
          </p:cNvSpPr>
          <p:nvPr>
            <p:ph type="dt" sz="half" idx="10"/>
          </p:nvPr>
        </p:nvSpPr>
        <p:spPr/>
        <p:txBody>
          <a:bodyPr/>
          <a:lstStyle/>
          <a:p>
            <a:r>
              <a:rPr lang="en-GB"/>
              <a:t>07/03/2024</a:t>
            </a:r>
          </a:p>
        </p:txBody>
      </p:sp>
      <p:sp>
        <p:nvSpPr>
          <p:cNvPr id="6" name="Footer Placeholder 5">
            <a:extLst>
              <a:ext uri="{FF2B5EF4-FFF2-40B4-BE49-F238E27FC236}">
                <a16:creationId xmlns:a16="http://schemas.microsoft.com/office/drawing/2014/main" id="{DC57BDF4-D701-5FCE-A27E-7AFB392CD4F3}"/>
              </a:ext>
            </a:extLst>
          </p:cNvPr>
          <p:cNvSpPr>
            <a:spLocks noGrp="1"/>
          </p:cNvSpPr>
          <p:nvPr>
            <p:ph type="ftr" sz="quarter" idx="11"/>
          </p:nvPr>
        </p:nvSpPr>
        <p:spPr>
          <a:xfrm>
            <a:off x="2411760" y="6356351"/>
            <a:ext cx="4121242" cy="365125"/>
          </a:xfrm>
        </p:spPr>
        <p:txBody>
          <a:bodyPr/>
          <a:lstStyle/>
          <a:p>
            <a:r>
              <a:rPr lang="en-GB" dirty="0"/>
              <a:t>ESB-RES-C233</a:t>
            </a:r>
          </a:p>
          <a:p>
            <a:r>
              <a:rPr lang="en-GB" dirty="0"/>
              <a:t>L1G2-Speech to Inform-1.8-PPT-Time keeping and using notes</a:t>
            </a:r>
          </a:p>
        </p:txBody>
      </p:sp>
      <p:sp>
        <p:nvSpPr>
          <p:cNvPr id="7" name="Slide Number Placeholder 6">
            <a:extLst>
              <a:ext uri="{FF2B5EF4-FFF2-40B4-BE49-F238E27FC236}">
                <a16:creationId xmlns:a16="http://schemas.microsoft.com/office/drawing/2014/main" id="{6D076E86-7BAE-92F8-C50E-67C5D2C739F4}"/>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8" name="Picture 7">
            <a:extLst>
              <a:ext uri="{FF2B5EF4-FFF2-40B4-BE49-F238E27FC236}">
                <a16:creationId xmlns:a16="http://schemas.microsoft.com/office/drawing/2014/main" id="{D9B62C54-28A0-C6DD-DFA7-FB6C028B9EC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61873" y="6275211"/>
            <a:ext cx="486743" cy="527403"/>
          </a:xfrm>
          <a:prstGeom prst="rect">
            <a:avLst/>
          </a:prstGeom>
        </p:spPr>
      </p:pic>
    </p:spTree>
    <p:extLst>
      <p:ext uri="{BB962C8B-B14F-4D97-AF65-F5344CB8AC3E}">
        <p14:creationId xmlns:p14="http://schemas.microsoft.com/office/powerpoint/2010/main" val="3099013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D6B0946-8A42-9B41-961F-D05AC86E46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7050505" y="1517867"/>
            <a:ext cx="1731382" cy="369332"/>
          </a:xfrm>
          <a:prstGeom prst="rect">
            <a:avLst/>
          </a:prstGeom>
          <a:noFill/>
        </p:spPr>
        <p:txBody>
          <a:bodyPr wrap="square" rtlCol="0">
            <a:spAutoFit/>
          </a:bodyPr>
          <a:lstStyle/>
          <a:p>
            <a:pPr algn="ctr"/>
            <a:r>
              <a:rPr lang="en-GB" dirty="0"/>
              <a:t>Talk 3: Sailing</a:t>
            </a:r>
          </a:p>
        </p:txBody>
      </p:sp>
      <p:pic>
        <p:nvPicPr>
          <p:cNvPr id="2" name="Online Media 1" title="L1G2 Connect   Section 1">
            <a:hlinkClick r:id="" action="ppaction://media"/>
            <a:extLst>
              <a:ext uri="{FF2B5EF4-FFF2-40B4-BE49-F238E27FC236}">
                <a16:creationId xmlns:a16="http://schemas.microsoft.com/office/drawing/2014/main" id="{67DE6B93-A0B4-F3E0-DECE-07933578BE85}"/>
              </a:ext>
            </a:extLst>
          </p:cNvPr>
          <p:cNvPicPr>
            <a:picLocks noRot="1" noChangeAspect="1"/>
          </p:cNvPicPr>
          <p:nvPr>
            <a:videoFile r:link="rId1"/>
          </p:nvPr>
        </p:nvPicPr>
        <p:blipFill>
          <a:blip r:embed="rId5"/>
          <a:stretch>
            <a:fillRect/>
          </a:stretch>
        </p:blipFill>
        <p:spPr>
          <a:xfrm>
            <a:off x="522706" y="2380782"/>
            <a:ext cx="6489837" cy="3666758"/>
          </a:xfrm>
          <a:prstGeom prst="rect">
            <a:avLst/>
          </a:prstGeom>
        </p:spPr>
      </p:pic>
      <p:sp>
        <p:nvSpPr>
          <p:cNvPr id="4" name="Date Placeholder 3">
            <a:extLst>
              <a:ext uri="{FF2B5EF4-FFF2-40B4-BE49-F238E27FC236}">
                <a16:creationId xmlns:a16="http://schemas.microsoft.com/office/drawing/2014/main" id="{710A46C9-4615-268B-D07E-CF45DFA5BB72}"/>
              </a:ext>
            </a:extLst>
          </p:cNvPr>
          <p:cNvSpPr>
            <a:spLocks noGrp="1"/>
          </p:cNvSpPr>
          <p:nvPr>
            <p:ph type="dt" sz="half" idx="10"/>
          </p:nvPr>
        </p:nvSpPr>
        <p:spPr/>
        <p:txBody>
          <a:bodyPr/>
          <a:lstStyle/>
          <a:p>
            <a:r>
              <a:rPr lang="en-GB"/>
              <a:t>07/03/2024</a:t>
            </a:r>
          </a:p>
        </p:txBody>
      </p:sp>
      <p:sp>
        <p:nvSpPr>
          <p:cNvPr id="5" name="Footer Placeholder 4">
            <a:extLst>
              <a:ext uri="{FF2B5EF4-FFF2-40B4-BE49-F238E27FC236}">
                <a16:creationId xmlns:a16="http://schemas.microsoft.com/office/drawing/2014/main" id="{E4E82594-306F-9044-4E6E-A4FB7B4788A7}"/>
              </a:ext>
            </a:extLst>
          </p:cNvPr>
          <p:cNvSpPr>
            <a:spLocks noGrp="1"/>
          </p:cNvSpPr>
          <p:nvPr>
            <p:ph type="ftr" sz="quarter" idx="11"/>
          </p:nvPr>
        </p:nvSpPr>
        <p:spPr>
          <a:xfrm>
            <a:off x="2411759" y="6356351"/>
            <a:ext cx="4099209" cy="365125"/>
          </a:xfrm>
        </p:spPr>
        <p:txBody>
          <a:bodyPr/>
          <a:lstStyle/>
          <a:p>
            <a:r>
              <a:rPr lang="en-GB" dirty="0"/>
              <a:t>ESB-RES-C233</a:t>
            </a:r>
          </a:p>
          <a:p>
            <a:r>
              <a:rPr lang="en-GB" dirty="0"/>
              <a:t>L1G2-Speech to Inform-1.8-PPT-Time keeping and using notes</a:t>
            </a:r>
          </a:p>
        </p:txBody>
      </p:sp>
      <p:sp>
        <p:nvSpPr>
          <p:cNvPr id="8" name="Slide Number Placeholder 7">
            <a:extLst>
              <a:ext uri="{FF2B5EF4-FFF2-40B4-BE49-F238E27FC236}">
                <a16:creationId xmlns:a16="http://schemas.microsoft.com/office/drawing/2014/main" id="{69557062-E1D9-7532-E707-94979702DF4A}"/>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6" name="Picture 5">
            <a:extLst>
              <a:ext uri="{FF2B5EF4-FFF2-40B4-BE49-F238E27FC236}">
                <a16:creationId xmlns:a16="http://schemas.microsoft.com/office/drawing/2014/main" id="{47C7D8D3-79A4-9A2C-7A24-77E86BB6C4C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313939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56" y="1009254"/>
            <a:ext cx="1685030" cy="106191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0" y="1286585"/>
            <a:ext cx="2693907" cy="307777"/>
          </a:xfrm>
          <a:prstGeom prst="rect">
            <a:avLst/>
          </a:prstGeom>
          <a:noFill/>
        </p:spPr>
        <p:txBody>
          <a:bodyPr wrap="square" rtlCol="0">
            <a:spAutoFit/>
          </a:bodyPr>
          <a:lstStyle/>
          <a:p>
            <a:pPr algn="ctr"/>
            <a:r>
              <a:rPr lang="en-GB" sz="1400" b="1" i="1" dirty="0"/>
              <a:t>Talk 3: Sailing</a:t>
            </a:r>
          </a:p>
        </p:txBody>
      </p:sp>
      <p:graphicFrame>
        <p:nvGraphicFramePr>
          <p:cNvPr id="2" name="Table 4">
            <a:extLst>
              <a:ext uri="{FF2B5EF4-FFF2-40B4-BE49-F238E27FC236}">
                <a16:creationId xmlns:a16="http://schemas.microsoft.com/office/drawing/2014/main" id="{E851F26E-2323-CADA-663B-7471D8DA08FC}"/>
              </a:ext>
            </a:extLst>
          </p:cNvPr>
          <p:cNvGraphicFramePr>
            <a:graphicFrameLocks noGrp="1"/>
          </p:cNvGraphicFramePr>
          <p:nvPr>
            <p:extLst>
              <p:ext uri="{D42A27DB-BD31-4B8C-83A1-F6EECF244321}">
                <p14:modId xmlns:p14="http://schemas.microsoft.com/office/powerpoint/2010/main" val="3048439044"/>
              </p:ext>
            </p:extLst>
          </p:nvPr>
        </p:nvGraphicFramePr>
        <p:xfrm>
          <a:off x="459456" y="2154064"/>
          <a:ext cx="8191249" cy="3877677"/>
        </p:xfrm>
        <a:graphic>
          <a:graphicData uri="http://schemas.openxmlformats.org/drawingml/2006/table">
            <a:tbl>
              <a:tblPr firstRow="1" bandRow="1">
                <a:tableStyleId>{5940675A-B579-460E-94D1-54222C63F5DA}</a:tableStyleId>
              </a:tblPr>
              <a:tblGrid>
                <a:gridCol w="1532630">
                  <a:extLst>
                    <a:ext uri="{9D8B030D-6E8A-4147-A177-3AD203B41FA5}">
                      <a16:colId xmlns:a16="http://schemas.microsoft.com/office/drawing/2014/main" val="4019845815"/>
                    </a:ext>
                  </a:extLst>
                </a:gridCol>
                <a:gridCol w="783771">
                  <a:extLst>
                    <a:ext uri="{9D8B030D-6E8A-4147-A177-3AD203B41FA5}">
                      <a16:colId xmlns:a16="http://schemas.microsoft.com/office/drawing/2014/main" val="293937659"/>
                    </a:ext>
                  </a:extLst>
                </a:gridCol>
                <a:gridCol w="5874848">
                  <a:extLst>
                    <a:ext uri="{9D8B030D-6E8A-4147-A177-3AD203B41FA5}">
                      <a16:colId xmlns:a16="http://schemas.microsoft.com/office/drawing/2014/main" val="522179033"/>
                    </a:ext>
                  </a:extLst>
                </a:gridCol>
              </a:tblGrid>
              <a:tr h="456246">
                <a:tc>
                  <a:txBody>
                    <a:bodyPr/>
                    <a:lstStyle/>
                    <a:p>
                      <a:pPr algn="ctr"/>
                      <a:r>
                        <a:rPr lang="en-GB" sz="1200" b="1" i="1" dirty="0">
                          <a:solidFill>
                            <a:srgbClr val="E6151B"/>
                          </a:solidFill>
                        </a:rPr>
                        <a:t>Grade Descriptor</a:t>
                      </a:r>
                    </a:p>
                  </a:txBody>
                  <a:tcPr anchor="ctr"/>
                </a:tc>
                <a:tc>
                  <a:txBody>
                    <a:bodyPr/>
                    <a:lstStyle/>
                    <a:p>
                      <a:pPr algn="ctr"/>
                      <a:r>
                        <a:rPr lang="en-GB" sz="1200" b="1" i="1" dirty="0">
                          <a:solidFill>
                            <a:srgbClr val="E6151B"/>
                          </a:solidFill>
                        </a:rPr>
                        <a:t>Grade</a:t>
                      </a:r>
                    </a:p>
                  </a:txBody>
                  <a:tcPr anchor="ctr"/>
                </a:tc>
                <a:tc>
                  <a:txBody>
                    <a:bodyPr/>
                    <a:lstStyle/>
                    <a:p>
                      <a:pPr algn="ctr"/>
                      <a:r>
                        <a:rPr lang="en-GB" sz="1200" b="1" i="1" dirty="0">
                          <a:solidFill>
                            <a:srgbClr val="E6151B"/>
                          </a:solidFill>
                        </a:rPr>
                        <a:t>Comment</a:t>
                      </a:r>
                    </a:p>
                  </a:txBody>
                  <a:tcPr anchor="ctr"/>
                </a:tc>
                <a:extLst>
                  <a:ext uri="{0D108BD9-81ED-4DB2-BD59-A6C34878D82A}">
                    <a16:rowId xmlns:a16="http://schemas.microsoft.com/office/drawing/2014/main" val="3343981073"/>
                  </a:ext>
                </a:extLst>
              </a:tr>
              <a:tr h="456246">
                <a:tc>
                  <a:txBody>
                    <a:bodyPr/>
                    <a:lstStyle/>
                    <a:p>
                      <a:r>
                        <a:rPr lang="en-GB" sz="1200" dirty="0"/>
                        <a:t>Structure</a:t>
                      </a:r>
                    </a:p>
                  </a:txBody>
                  <a:tcPr anchor="ctr"/>
                </a:tc>
                <a:tc>
                  <a:txBody>
                    <a:bodyPr/>
                    <a:lstStyle/>
                    <a:p>
                      <a:r>
                        <a:rPr lang="en-GB" sz="1200" dirty="0"/>
                        <a:t>M</a:t>
                      </a:r>
                    </a:p>
                  </a:txBody>
                  <a:tcPr anchor="ctr"/>
                </a:tc>
                <a:tc>
                  <a:txBody>
                    <a:bodyPr/>
                    <a:lstStyle/>
                    <a:p>
                      <a:r>
                        <a:rPr lang="en-GB" sz="1200" dirty="0"/>
                        <a:t>This talk is perfectly timed and clearly structured but lacks an original opening . The ending is slightly more original. </a:t>
                      </a:r>
                    </a:p>
                  </a:txBody>
                  <a:tcPr/>
                </a:tc>
                <a:extLst>
                  <a:ext uri="{0D108BD9-81ED-4DB2-BD59-A6C34878D82A}">
                    <a16:rowId xmlns:a16="http://schemas.microsoft.com/office/drawing/2014/main" val="706926770"/>
                  </a:ext>
                </a:extLst>
              </a:tr>
              <a:tr h="425967">
                <a:tc>
                  <a:txBody>
                    <a:bodyPr/>
                    <a:lstStyle/>
                    <a:p>
                      <a:r>
                        <a:rPr lang="en-GB" sz="1200" dirty="0"/>
                        <a:t>Style</a:t>
                      </a:r>
                    </a:p>
                  </a:txBody>
                  <a:tcPr anchor="ctr"/>
                </a:tc>
                <a:tc>
                  <a:txBody>
                    <a:bodyPr/>
                    <a:lstStyle/>
                    <a:p>
                      <a:r>
                        <a:rPr lang="en-GB" sz="1200" dirty="0"/>
                        <a:t>GP</a:t>
                      </a:r>
                    </a:p>
                  </a:txBody>
                  <a:tcPr anchor="ctr"/>
                </a:tc>
                <a:tc>
                  <a:txBody>
                    <a:bodyPr/>
                    <a:lstStyle/>
                    <a:p>
                      <a:r>
                        <a:rPr lang="en-GB" sz="1200" dirty="0"/>
                        <a:t>The learner is very reliant on her notes, although as she eases into it and gains confidence, she begins to speak more naturally. </a:t>
                      </a:r>
                    </a:p>
                  </a:txBody>
                  <a:tcPr/>
                </a:tc>
                <a:extLst>
                  <a:ext uri="{0D108BD9-81ED-4DB2-BD59-A6C34878D82A}">
                    <a16:rowId xmlns:a16="http://schemas.microsoft.com/office/drawing/2014/main" val="345601380"/>
                  </a:ext>
                </a:extLst>
              </a:tr>
              <a:tr h="456246">
                <a:tc>
                  <a:txBody>
                    <a:bodyPr/>
                    <a:lstStyle/>
                    <a:p>
                      <a:r>
                        <a:rPr lang="en-GB" sz="1200" dirty="0"/>
                        <a:t>Voice and Speech</a:t>
                      </a:r>
                    </a:p>
                  </a:txBody>
                  <a:tcPr anchor="ctr"/>
                </a:tc>
                <a:tc>
                  <a:txBody>
                    <a:bodyPr/>
                    <a:lstStyle/>
                    <a:p>
                      <a:r>
                        <a:rPr lang="en-GB" sz="1200" dirty="0"/>
                        <a:t>M</a:t>
                      </a:r>
                    </a:p>
                  </a:txBody>
                  <a:tcPr anchor="ctr"/>
                </a:tc>
                <a:tc>
                  <a:txBody>
                    <a:bodyPr/>
                    <a:lstStyle/>
                    <a:p>
                      <a:r>
                        <a:rPr lang="en-GB" sz="1200" dirty="0"/>
                        <a:t>The learner is clear, audible, unhurried and uses some pause. Her voice is expressive. Although she uses pause, it is not regularly used for effect, nor is the delivery well-paced to ensure the listeners understanding. </a:t>
                      </a:r>
                    </a:p>
                  </a:txBody>
                  <a:tcPr/>
                </a:tc>
                <a:extLst>
                  <a:ext uri="{0D108BD9-81ED-4DB2-BD59-A6C34878D82A}">
                    <a16:rowId xmlns:a16="http://schemas.microsoft.com/office/drawing/2014/main" val="2031075847"/>
                  </a:ext>
                </a:extLst>
              </a:tr>
              <a:tr h="456246">
                <a:tc>
                  <a:txBody>
                    <a:bodyPr/>
                    <a:lstStyle/>
                    <a:p>
                      <a:r>
                        <a:rPr lang="en-GB" sz="1200" dirty="0"/>
                        <a:t>Content</a:t>
                      </a:r>
                    </a:p>
                  </a:txBody>
                  <a:tcPr anchor="ctr"/>
                </a:tc>
                <a:tc>
                  <a:txBody>
                    <a:bodyPr/>
                    <a:lstStyle/>
                    <a:p>
                      <a:r>
                        <a:rPr lang="en-GB" sz="1200" dirty="0"/>
                        <a:t>D</a:t>
                      </a:r>
                    </a:p>
                  </a:txBody>
                  <a:tcPr anchor="ctr"/>
                </a:tc>
                <a:tc>
                  <a:txBody>
                    <a:bodyPr/>
                    <a:lstStyle/>
                    <a:p>
                      <a:r>
                        <a:rPr lang="en-GB" sz="1200" dirty="0"/>
                        <a:t>Excellent research with many well explained facts. A lot of reference to personal experience.</a:t>
                      </a:r>
                    </a:p>
                  </a:txBody>
                  <a:tcPr/>
                </a:tc>
                <a:extLst>
                  <a:ext uri="{0D108BD9-81ED-4DB2-BD59-A6C34878D82A}">
                    <a16:rowId xmlns:a16="http://schemas.microsoft.com/office/drawing/2014/main" val="3372577923"/>
                  </a:ext>
                </a:extLst>
              </a:tr>
              <a:tr h="313425">
                <a:tc>
                  <a:txBody>
                    <a:bodyPr/>
                    <a:lstStyle/>
                    <a:p>
                      <a:r>
                        <a:rPr lang="en-GB" sz="1200" dirty="0"/>
                        <a:t>Audio/Visual</a:t>
                      </a:r>
                    </a:p>
                  </a:txBody>
                  <a:tcPr anchor="ctr"/>
                </a:tc>
                <a:tc>
                  <a:txBody>
                    <a:bodyPr/>
                    <a:lstStyle/>
                    <a:p>
                      <a:r>
                        <a:rPr lang="en-GB" sz="1200" dirty="0"/>
                        <a:t>D</a:t>
                      </a:r>
                    </a:p>
                  </a:txBody>
                  <a:tcPr anchor="ctr"/>
                </a:tc>
                <a:tc>
                  <a:txBody>
                    <a:bodyPr/>
                    <a:lstStyle/>
                    <a:p>
                      <a:r>
                        <a:rPr lang="en-GB" sz="1200" dirty="0"/>
                        <a:t>Improves as she goes on. Material is frequently referenced and supports our understanding.</a:t>
                      </a:r>
                    </a:p>
                  </a:txBody>
                  <a:tcPr/>
                </a:tc>
                <a:extLst>
                  <a:ext uri="{0D108BD9-81ED-4DB2-BD59-A6C34878D82A}">
                    <a16:rowId xmlns:a16="http://schemas.microsoft.com/office/drawing/2014/main" val="1828793293"/>
                  </a:ext>
                </a:extLst>
              </a:tr>
              <a:tr h="456246">
                <a:tc>
                  <a:txBody>
                    <a:bodyPr/>
                    <a:lstStyle/>
                    <a:p>
                      <a:r>
                        <a:rPr lang="en-GB" sz="1200" dirty="0"/>
                        <a:t>Communication</a:t>
                      </a:r>
                    </a:p>
                  </a:txBody>
                  <a:tcPr anchor="ctr"/>
                </a:tc>
                <a:tc>
                  <a:txBody>
                    <a:bodyPr/>
                    <a:lstStyle/>
                    <a:p>
                      <a:r>
                        <a:rPr lang="en-GB" sz="1200" dirty="0"/>
                        <a:t>M</a:t>
                      </a:r>
                    </a:p>
                  </a:txBody>
                  <a:tcPr anchor="ctr"/>
                </a:tc>
                <a:tc>
                  <a:txBody>
                    <a:bodyPr/>
                    <a:lstStyle/>
                    <a:p>
                      <a:r>
                        <a:rPr lang="en-GB" sz="1200" dirty="0"/>
                        <a:t>Regularly looks up towards the audience ; there are some instances of body language e.g., pointing ahead for 'straight', gesturing towards the middle when describing positioning of flags. </a:t>
                      </a:r>
                    </a:p>
                  </a:txBody>
                  <a:tcPr/>
                </a:tc>
                <a:extLst>
                  <a:ext uri="{0D108BD9-81ED-4DB2-BD59-A6C34878D82A}">
                    <a16:rowId xmlns:a16="http://schemas.microsoft.com/office/drawing/2014/main" val="2313087214"/>
                  </a:ext>
                </a:extLst>
              </a:tr>
              <a:tr h="456246">
                <a:tc>
                  <a:txBody>
                    <a:bodyPr/>
                    <a:lstStyle/>
                    <a:p>
                      <a:r>
                        <a:rPr lang="en-GB" sz="1200" b="1" dirty="0"/>
                        <a:t>Overall Section 1</a:t>
                      </a:r>
                    </a:p>
                  </a:txBody>
                  <a:tcPr/>
                </a:tc>
                <a:tc gridSpan="2">
                  <a:txBody>
                    <a:bodyPr/>
                    <a:lstStyle/>
                    <a:p>
                      <a:pPr algn="ctr"/>
                      <a:r>
                        <a:rPr lang="en-GB" sz="1200" b="1" i="1" dirty="0"/>
                        <a:t>Merit</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5" name="Date Placeholder 4">
            <a:extLst>
              <a:ext uri="{FF2B5EF4-FFF2-40B4-BE49-F238E27FC236}">
                <a16:creationId xmlns:a16="http://schemas.microsoft.com/office/drawing/2014/main" id="{82D0ED19-BA1B-6ACD-01F1-2F7644385B52}"/>
              </a:ext>
            </a:extLst>
          </p:cNvPr>
          <p:cNvSpPr>
            <a:spLocks noGrp="1"/>
          </p:cNvSpPr>
          <p:nvPr>
            <p:ph type="dt" sz="half" idx="10"/>
          </p:nvPr>
        </p:nvSpPr>
        <p:spPr/>
        <p:txBody>
          <a:bodyPr/>
          <a:lstStyle/>
          <a:p>
            <a:r>
              <a:rPr lang="en-GB"/>
              <a:t>07/03/2024</a:t>
            </a:r>
          </a:p>
        </p:txBody>
      </p:sp>
      <p:sp>
        <p:nvSpPr>
          <p:cNvPr id="6" name="Footer Placeholder 5">
            <a:extLst>
              <a:ext uri="{FF2B5EF4-FFF2-40B4-BE49-F238E27FC236}">
                <a16:creationId xmlns:a16="http://schemas.microsoft.com/office/drawing/2014/main" id="{AA4ED340-E028-AADF-1935-45552035C23C}"/>
              </a:ext>
            </a:extLst>
          </p:cNvPr>
          <p:cNvSpPr>
            <a:spLocks noGrp="1"/>
          </p:cNvSpPr>
          <p:nvPr>
            <p:ph type="ftr" sz="quarter" idx="11"/>
          </p:nvPr>
        </p:nvSpPr>
        <p:spPr>
          <a:xfrm>
            <a:off x="2411760" y="6356351"/>
            <a:ext cx="4220394" cy="365125"/>
          </a:xfrm>
        </p:spPr>
        <p:txBody>
          <a:bodyPr/>
          <a:lstStyle/>
          <a:p>
            <a:r>
              <a:rPr lang="en-GB" dirty="0"/>
              <a:t>ESB-RES-C233</a:t>
            </a:r>
          </a:p>
          <a:p>
            <a:r>
              <a:rPr lang="en-GB" dirty="0"/>
              <a:t>L1G2-Speech to Inform-1.8-PPT-Time keeping and using notes</a:t>
            </a:r>
          </a:p>
        </p:txBody>
      </p:sp>
      <p:sp>
        <p:nvSpPr>
          <p:cNvPr id="7" name="Slide Number Placeholder 6">
            <a:extLst>
              <a:ext uri="{FF2B5EF4-FFF2-40B4-BE49-F238E27FC236}">
                <a16:creationId xmlns:a16="http://schemas.microsoft.com/office/drawing/2014/main" id="{7DECD764-5814-54AA-C3C6-04D1FF436BA1}"/>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B92ABCA0-2870-96F8-B53D-AF671FACDCF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88762" y="6282394"/>
            <a:ext cx="486743" cy="527403"/>
          </a:xfrm>
          <a:prstGeom prst="rect">
            <a:avLst/>
          </a:prstGeom>
        </p:spPr>
      </p:pic>
    </p:spTree>
    <p:extLst>
      <p:ext uri="{BB962C8B-B14F-4D97-AF65-F5344CB8AC3E}">
        <p14:creationId xmlns:p14="http://schemas.microsoft.com/office/powerpoint/2010/main" val="150991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93618"/>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a:xfrm>
            <a:off x="2411760" y="6356351"/>
            <a:ext cx="4143276" cy="365125"/>
          </a:xfrm>
        </p:spPr>
        <p:txBody>
          <a:bodyPr/>
          <a:lstStyle/>
          <a:p>
            <a:r>
              <a:rPr lang="en-GB" dirty="0"/>
              <a:t>ESB-RES-C233</a:t>
            </a:r>
          </a:p>
          <a:p>
            <a:r>
              <a:rPr lang="en-GB" dirty="0"/>
              <a:t>L1G2-Speech to Inform-1.8-PPT-Time keeping and using notes</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a:extLst>
              <a:ext uri="{FF2B5EF4-FFF2-40B4-BE49-F238E27FC236}">
                <a16:creationId xmlns:a16="http://schemas.microsoft.com/office/drawing/2014/main" id="{67499065-874F-0067-63F2-16AFDA96C181}"/>
              </a:ext>
            </a:extLst>
          </p:cNvPr>
          <p:cNvGraphicFramePr>
            <a:graphicFrameLocks noGrp="1"/>
          </p:cNvGraphicFramePr>
          <p:nvPr>
            <p:extLst>
              <p:ext uri="{D42A27DB-BD31-4B8C-83A1-F6EECF244321}">
                <p14:modId xmlns:p14="http://schemas.microsoft.com/office/powerpoint/2010/main" val="714659046"/>
              </p:ext>
            </p:extLst>
          </p:nvPr>
        </p:nvGraphicFramePr>
        <p:xfrm>
          <a:off x="323528" y="1590169"/>
          <a:ext cx="8496943" cy="4368271"/>
        </p:xfrm>
        <a:graphic>
          <a:graphicData uri="http://schemas.openxmlformats.org/drawingml/2006/table">
            <a:tbl>
              <a:tblPr firstRow="1" firstCol="1" bandRow="1">
                <a:tableStyleId>{5940675A-B579-460E-94D1-54222C63F5DA}</a:tableStyleId>
              </a:tblPr>
              <a:tblGrid>
                <a:gridCol w="1223918">
                  <a:extLst>
                    <a:ext uri="{9D8B030D-6E8A-4147-A177-3AD203B41FA5}">
                      <a16:colId xmlns:a16="http://schemas.microsoft.com/office/drawing/2014/main" val="586849962"/>
                    </a:ext>
                  </a:extLst>
                </a:gridCol>
                <a:gridCol w="1454605">
                  <a:extLst>
                    <a:ext uri="{9D8B030D-6E8A-4147-A177-3AD203B41FA5}">
                      <a16:colId xmlns:a16="http://schemas.microsoft.com/office/drawing/2014/main" val="432970131"/>
                    </a:ext>
                  </a:extLst>
                </a:gridCol>
                <a:gridCol w="1454605">
                  <a:extLst>
                    <a:ext uri="{9D8B030D-6E8A-4147-A177-3AD203B41FA5}">
                      <a16:colId xmlns:a16="http://schemas.microsoft.com/office/drawing/2014/main" val="2677484745"/>
                    </a:ext>
                  </a:extLst>
                </a:gridCol>
                <a:gridCol w="1454605">
                  <a:extLst>
                    <a:ext uri="{9D8B030D-6E8A-4147-A177-3AD203B41FA5}">
                      <a16:colId xmlns:a16="http://schemas.microsoft.com/office/drawing/2014/main" val="3149520564"/>
                    </a:ext>
                  </a:extLst>
                </a:gridCol>
                <a:gridCol w="1454605">
                  <a:extLst>
                    <a:ext uri="{9D8B030D-6E8A-4147-A177-3AD203B41FA5}">
                      <a16:colId xmlns:a16="http://schemas.microsoft.com/office/drawing/2014/main" val="1215520350"/>
                    </a:ext>
                  </a:extLst>
                </a:gridCol>
                <a:gridCol w="1454605">
                  <a:extLst>
                    <a:ext uri="{9D8B030D-6E8A-4147-A177-3AD203B41FA5}">
                      <a16:colId xmlns:a16="http://schemas.microsoft.com/office/drawing/2014/main" val="1411141566"/>
                    </a:ext>
                  </a:extLst>
                </a:gridCol>
              </a:tblGrid>
              <a:tr h="515629">
                <a:tc>
                  <a:txBody>
                    <a:bodyPr/>
                    <a:lstStyle/>
                    <a:p>
                      <a:pPr algn="ctr">
                        <a:lnSpc>
                          <a:spcPct val="100000"/>
                        </a:lnSpc>
                        <a:spcAft>
                          <a:spcPts val="0"/>
                        </a:spcAft>
                      </a:pPr>
                      <a:r>
                        <a:rPr lang="en-GB" sz="1200" b="1" dirty="0">
                          <a:solidFill>
                            <a:schemeClr val="bg1"/>
                          </a:solidFill>
                        </a:rPr>
                        <a:t>Section 1: Curriculum Talk (4 minutes)</a:t>
                      </a:r>
                      <a:endParaRPr lang="en-GB"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507591">
                <a:tc>
                  <a:txBody>
                    <a:bodyPr/>
                    <a:lstStyle/>
                    <a:p>
                      <a:pPr algn="ctr">
                        <a:lnSpc>
                          <a:spcPct val="107000"/>
                        </a:lnSpc>
                        <a:spcBef>
                          <a:spcPts val="100"/>
                        </a:spcBef>
                        <a:spcAft>
                          <a:spcPts val="0"/>
                        </a:spcAft>
                      </a:pP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uc</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u</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dirty="0">
                          <a:effectLst/>
                          <a:latin typeface="Calibri" panose="020F0502020204030204" pitchFamily="34" charset="0"/>
                          <a:ea typeface="Times New Roman" panose="02020603050405020304" pitchFamily="18" charset="0"/>
                          <a:cs typeface="Calibri" panose="020F0502020204030204" pitchFamily="34" charset="0"/>
                        </a:rPr>
                        <a:t>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an introduction or conclusion, and body.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2 minutes.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 partially clear introduction, body and conclusion.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40 seconds.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There is originality at the start and end of the talk.</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planning, with a clear and detailed introduction, body and conclusion. There is originality and detail at the start and end of the talk.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r h="1312040">
                <a:tc>
                  <a:txBody>
                    <a:bodyPr/>
                    <a:lstStyle/>
                    <a:p>
                      <a:pPr algn="ctr">
                        <a:lnSpc>
                          <a:spcPts val="1210"/>
                        </a:lnSpc>
                        <a:spcBef>
                          <a:spcPts val="100"/>
                        </a:spcBef>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Style</a:t>
                      </a: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200" dirty="0">
                          <a:solidFill>
                            <a:srgbClr val="FF0000"/>
                          </a:solidFill>
                        </a:rPr>
                        <a:t>The talk is entirely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200" dirty="0">
                          <a:solidFill>
                            <a:srgbClr val="FF0000"/>
                          </a:solidFill>
                        </a:rPr>
                        <a:t>The talk is mostly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200" dirty="0">
                          <a:solidFill>
                            <a:srgbClr val="FF0000"/>
                          </a:solidFill>
                        </a:rPr>
                        <a:t>The talk is mostly delivered naturally,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dirty="0">
                          <a:solidFill>
                            <a:srgbClr val="FF0000"/>
                          </a:solidFill>
                        </a:rPr>
                        <a:t>With the exception of one or two moments, the talk is delivered naturally throughout.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dirty="0">
                          <a:solidFill>
                            <a:srgbClr val="FF0000"/>
                          </a:solidFill>
                        </a:rPr>
                        <a:t>The talk shows a confident command of material and is delivered naturally throughout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3793412644"/>
                  </a:ext>
                </a:extLst>
              </a:tr>
            </a:tbl>
          </a:graphicData>
        </a:graphic>
      </p:graphicFrame>
      <p:pic>
        <p:nvPicPr>
          <p:cNvPr id="7" name="Picture 6">
            <a:extLst>
              <a:ext uri="{FF2B5EF4-FFF2-40B4-BE49-F238E27FC236}">
                <a16:creationId xmlns:a16="http://schemas.microsoft.com/office/drawing/2014/main" id="{D9BDE8E3-84B4-F288-D425-B1FB69DB161B}"/>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0C61-6595-B340-5A93-00B42D0DA575}"/>
              </a:ext>
            </a:extLst>
          </p:cNvPr>
          <p:cNvSpPr>
            <a:spLocks noGrp="1"/>
          </p:cNvSpPr>
          <p:nvPr>
            <p:ph type="title"/>
          </p:nvPr>
        </p:nvSpPr>
        <p:spPr>
          <a:xfrm>
            <a:off x="360636" y="1090646"/>
            <a:ext cx="7886700" cy="911575"/>
          </a:xfrm>
        </p:spPr>
        <p:txBody>
          <a:bodyPr/>
          <a:lstStyle/>
          <a:p>
            <a:r>
              <a:rPr lang="en-GB" b="1" i="1" dirty="0">
                <a:latin typeface="+mn-lt"/>
              </a:rPr>
              <a:t>How long is 4 minutes?</a:t>
            </a:r>
          </a:p>
        </p:txBody>
      </p:sp>
      <p:sp>
        <p:nvSpPr>
          <p:cNvPr id="3" name="TextBox 2">
            <a:extLst>
              <a:ext uri="{FF2B5EF4-FFF2-40B4-BE49-F238E27FC236}">
                <a16:creationId xmlns:a16="http://schemas.microsoft.com/office/drawing/2014/main" id="{E75255CE-9319-044D-9227-B30260B311A9}"/>
              </a:ext>
            </a:extLst>
          </p:cNvPr>
          <p:cNvSpPr txBox="1"/>
          <p:nvPr/>
        </p:nvSpPr>
        <p:spPr>
          <a:xfrm>
            <a:off x="360635" y="1846090"/>
            <a:ext cx="8357695" cy="1200329"/>
          </a:xfrm>
          <a:prstGeom prst="rect">
            <a:avLst/>
          </a:prstGeom>
          <a:noFill/>
        </p:spPr>
        <p:txBody>
          <a:bodyPr wrap="square" rtlCol="0">
            <a:spAutoFit/>
          </a:bodyPr>
          <a:lstStyle/>
          <a:p>
            <a:r>
              <a:rPr lang="en-GB" dirty="0"/>
              <a:t>One of the challenges of meeting or keeping to a time limit is knowing how long the time </a:t>
            </a:r>
            <a:r>
              <a:rPr lang="en-GB" b="1" dirty="0"/>
              <a:t>feels like. </a:t>
            </a:r>
            <a:br>
              <a:rPr lang="en-GB" b="1" dirty="0"/>
            </a:br>
            <a:endParaRPr lang="en-GB" b="1" dirty="0"/>
          </a:p>
          <a:p>
            <a:r>
              <a:rPr lang="en-GB" b="1" i="1" dirty="0">
                <a:solidFill>
                  <a:srgbClr val="FF0000"/>
                </a:solidFill>
              </a:rPr>
              <a:t>Let’s start with something simple:</a:t>
            </a:r>
            <a:endParaRPr lang="en-GB" i="1" dirty="0">
              <a:solidFill>
                <a:srgbClr val="FF0000"/>
              </a:solidFill>
            </a:endParaRPr>
          </a:p>
        </p:txBody>
      </p:sp>
      <p:sp>
        <p:nvSpPr>
          <p:cNvPr id="4" name="TextBox 3">
            <a:extLst>
              <a:ext uri="{FF2B5EF4-FFF2-40B4-BE49-F238E27FC236}">
                <a16:creationId xmlns:a16="http://schemas.microsoft.com/office/drawing/2014/main" id="{D830D88B-AB8B-C183-5095-2BB082510F6E}"/>
              </a:ext>
            </a:extLst>
          </p:cNvPr>
          <p:cNvSpPr txBox="1"/>
          <p:nvPr/>
        </p:nvSpPr>
        <p:spPr>
          <a:xfrm>
            <a:off x="360635" y="3326519"/>
            <a:ext cx="4101006" cy="1569660"/>
          </a:xfrm>
          <a:prstGeom prst="rect">
            <a:avLst/>
          </a:prstGeom>
          <a:solidFill>
            <a:srgbClr val="FBD101"/>
          </a:solidFill>
        </p:spPr>
        <p:txBody>
          <a:bodyPr wrap="square" rtlCol="0">
            <a:spAutoFit/>
          </a:bodyPr>
          <a:lstStyle/>
          <a:p>
            <a:r>
              <a:rPr lang="en-GB" sz="1600" dirty="0"/>
              <a:t>Close your eyes.</a:t>
            </a:r>
          </a:p>
          <a:p>
            <a:endParaRPr lang="en-GB" sz="1600" dirty="0"/>
          </a:p>
          <a:p>
            <a:r>
              <a:rPr lang="en-GB" sz="1600" dirty="0"/>
              <a:t>Raise your hand and open your eyes when you think 2 minutes have passed.</a:t>
            </a:r>
          </a:p>
          <a:p>
            <a:endParaRPr lang="en-GB" sz="1600" dirty="0"/>
          </a:p>
          <a:p>
            <a:r>
              <a:rPr lang="en-GB" sz="1600" dirty="0"/>
              <a:t>Closest to the time wins!</a:t>
            </a:r>
          </a:p>
        </p:txBody>
      </p:sp>
      <p:pic>
        <p:nvPicPr>
          <p:cNvPr id="8" name="Picture 7">
            <a:extLst>
              <a:ext uri="{FF2B5EF4-FFF2-40B4-BE49-F238E27FC236}">
                <a16:creationId xmlns:a16="http://schemas.microsoft.com/office/drawing/2014/main" id="{33984FBA-49E1-D0C3-A63F-334EF426FDC4}"/>
              </a:ext>
            </a:extLst>
          </p:cNvPr>
          <p:cNvPicPr>
            <a:picLocks noChangeAspect="1"/>
          </p:cNvPicPr>
          <p:nvPr/>
        </p:nvPicPr>
        <p:blipFill>
          <a:blip r:embed="rId6"/>
          <a:stretch>
            <a:fillRect/>
          </a:stretch>
        </p:blipFill>
        <p:spPr>
          <a:xfrm>
            <a:off x="7126014" y="4327663"/>
            <a:ext cx="1657350" cy="2047875"/>
          </a:xfrm>
          <a:prstGeom prst="rect">
            <a:avLst/>
          </a:prstGeom>
        </p:spPr>
      </p:pic>
      <p:pic>
        <p:nvPicPr>
          <p:cNvPr id="10" name="Picture 9">
            <a:extLst>
              <a:ext uri="{FF2B5EF4-FFF2-40B4-BE49-F238E27FC236}">
                <a16:creationId xmlns:a16="http://schemas.microsoft.com/office/drawing/2014/main" id="{B352F20D-7544-5A00-5884-643B74443D81}"/>
              </a:ext>
            </a:extLst>
          </p:cNvPr>
          <p:cNvPicPr>
            <a:picLocks noChangeAspect="1"/>
          </p:cNvPicPr>
          <p:nvPr/>
        </p:nvPicPr>
        <p:blipFill rotWithShape="1">
          <a:blip r:embed="rId7"/>
          <a:srcRect l="7399" t="4766" b="-5705"/>
          <a:stretch/>
        </p:blipFill>
        <p:spPr>
          <a:xfrm>
            <a:off x="5186855" y="3199382"/>
            <a:ext cx="2090409" cy="2047875"/>
          </a:xfrm>
          <a:prstGeom prst="rect">
            <a:avLst/>
          </a:prstGeom>
        </p:spPr>
      </p:pic>
      <p:pic>
        <p:nvPicPr>
          <p:cNvPr id="12" name="Picture 11">
            <a:extLst>
              <a:ext uri="{FF2B5EF4-FFF2-40B4-BE49-F238E27FC236}">
                <a16:creationId xmlns:a16="http://schemas.microsoft.com/office/drawing/2014/main" id="{7BDF0BEC-DF69-8BAC-45A2-F888D6778B99}"/>
              </a:ext>
            </a:extLst>
          </p:cNvPr>
          <p:cNvPicPr>
            <a:picLocks noChangeAspect="1"/>
          </p:cNvPicPr>
          <p:nvPr/>
        </p:nvPicPr>
        <p:blipFill>
          <a:blip r:embed="rId8"/>
          <a:stretch>
            <a:fillRect/>
          </a:stretch>
        </p:blipFill>
        <p:spPr>
          <a:xfrm>
            <a:off x="5682977" y="3429000"/>
            <a:ext cx="1010635" cy="1038514"/>
          </a:xfrm>
          <a:prstGeom prst="rect">
            <a:avLst/>
          </a:prstGeom>
        </p:spPr>
      </p:pic>
      <p:pic>
        <p:nvPicPr>
          <p:cNvPr id="5" name="MS910219404[1].wav">
            <a:hlinkClick r:id="" action="ppaction://media"/>
            <a:extLst>
              <a:ext uri="{FF2B5EF4-FFF2-40B4-BE49-F238E27FC236}">
                <a16:creationId xmlns:a16="http://schemas.microsoft.com/office/drawing/2014/main" id="{8F8B51E2-C15F-1153-D2DF-4914B374EF5E}"/>
              </a:ext>
            </a:extLst>
          </p:cNvPr>
          <p:cNvPicPr>
            <a:picLocks noRot="1" noChangeAspect="1"/>
          </p:cNvPicPr>
          <p:nvPr>
            <a:audioFile r:link="rId2"/>
            <p:extLst>
              <p:ext uri="{DAA4B4D4-6D71-4841-9C94-3DE7FCFB9230}">
                <p14:media xmlns:p14="http://schemas.microsoft.com/office/powerpoint/2010/main" r:embed="rId1"/>
              </p:ext>
            </p:extLst>
          </p:nvPr>
        </p:nvPicPr>
        <p:blipFill>
          <a:blip r:embed="rId9" cstate="print"/>
          <a:stretch>
            <a:fillRect/>
          </a:stretch>
        </p:blipFill>
        <p:spPr>
          <a:xfrm>
            <a:off x="1381016" y="5432761"/>
            <a:ext cx="244475" cy="244475"/>
          </a:xfrm>
          <a:prstGeom prst="rect">
            <a:avLst/>
          </a:prstGeom>
          <a:solidFill>
            <a:srgbClr val="C1D822"/>
          </a:solidFill>
        </p:spPr>
      </p:pic>
      <p:sp>
        <p:nvSpPr>
          <p:cNvPr id="6" name="Rectangle 3">
            <a:extLst>
              <a:ext uri="{FF2B5EF4-FFF2-40B4-BE49-F238E27FC236}">
                <a16:creationId xmlns:a16="http://schemas.microsoft.com/office/drawing/2014/main" id="{72CC8676-18C6-C292-6926-427B899DB5B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2:00</a:t>
            </a:r>
          </a:p>
        </p:txBody>
      </p:sp>
      <p:sp>
        <p:nvSpPr>
          <p:cNvPr id="7" name="Rectangle 4">
            <a:extLst>
              <a:ext uri="{FF2B5EF4-FFF2-40B4-BE49-F238E27FC236}">
                <a16:creationId xmlns:a16="http://schemas.microsoft.com/office/drawing/2014/main" id="{12E71A1A-487C-ED2E-F4F2-3FE63454EFA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1:59</a:t>
            </a:r>
          </a:p>
        </p:txBody>
      </p:sp>
      <p:sp>
        <p:nvSpPr>
          <p:cNvPr id="9" name="Rectangle 5">
            <a:extLst>
              <a:ext uri="{FF2B5EF4-FFF2-40B4-BE49-F238E27FC236}">
                <a16:creationId xmlns:a16="http://schemas.microsoft.com/office/drawing/2014/main" id="{8C575FFD-6A3F-ABBD-D25B-D0D62AEFC17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1:58</a:t>
            </a:r>
          </a:p>
        </p:txBody>
      </p:sp>
      <p:sp>
        <p:nvSpPr>
          <p:cNvPr id="11" name="Rectangle 6">
            <a:extLst>
              <a:ext uri="{FF2B5EF4-FFF2-40B4-BE49-F238E27FC236}">
                <a16:creationId xmlns:a16="http://schemas.microsoft.com/office/drawing/2014/main" id="{7697F041-3C86-6546-EFC9-DC10E02A7D8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1:57</a:t>
            </a:r>
          </a:p>
        </p:txBody>
      </p:sp>
      <p:sp>
        <p:nvSpPr>
          <p:cNvPr id="13" name="Rectangle 7">
            <a:extLst>
              <a:ext uri="{FF2B5EF4-FFF2-40B4-BE49-F238E27FC236}">
                <a16:creationId xmlns:a16="http://schemas.microsoft.com/office/drawing/2014/main" id="{49AEC3DA-2179-A316-63EC-85CC54F63CB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1:56</a:t>
            </a:r>
          </a:p>
        </p:txBody>
      </p:sp>
      <p:sp>
        <p:nvSpPr>
          <p:cNvPr id="14" name="Rectangle 8">
            <a:extLst>
              <a:ext uri="{FF2B5EF4-FFF2-40B4-BE49-F238E27FC236}">
                <a16:creationId xmlns:a16="http://schemas.microsoft.com/office/drawing/2014/main" id="{A9943D93-1861-24E2-3B4B-E1FCF1A345FC}"/>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1:55</a:t>
            </a:r>
          </a:p>
        </p:txBody>
      </p:sp>
      <p:sp>
        <p:nvSpPr>
          <p:cNvPr id="15" name="Rectangle 9">
            <a:extLst>
              <a:ext uri="{FF2B5EF4-FFF2-40B4-BE49-F238E27FC236}">
                <a16:creationId xmlns:a16="http://schemas.microsoft.com/office/drawing/2014/main" id="{BCEEA417-4898-A4E6-AF77-1AAB875D99DD}"/>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1:54</a:t>
            </a:r>
          </a:p>
        </p:txBody>
      </p:sp>
      <p:sp>
        <p:nvSpPr>
          <p:cNvPr id="16" name="Rectangle 10">
            <a:extLst>
              <a:ext uri="{FF2B5EF4-FFF2-40B4-BE49-F238E27FC236}">
                <a16:creationId xmlns:a16="http://schemas.microsoft.com/office/drawing/2014/main" id="{44872840-3DF6-452B-7979-739EE3AA5EE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1:53</a:t>
            </a:r>
          </a:p>
        </p:txBody>
      </p:sp>
      <p:sp>
        <p:nvSpPr>
          <p:cNvPr id="17" name="Rectangle 11">
            <a:extLst>
              <a:ext uri="{FF2B5EF4-FFF2-40B4-BE49-F238E27FC236}">
                <a16:creationId xmlns:a16="http://schemas.microsoft.com/office/drawing/2014/main" id="{B77264F3-3E66-7BB5-035F-329C64B4EA7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1:52</a:t>
            </a:r>
          </a:p>
        </p:txBody>
      </p:sp>
      <p:sp>
        <p:nvSpPr>
          <p:cNvPr id="18" name="Rectangle 12">
            <a:extLst>
              <a:ext uri="{FF2B5EF4-FFF2-40B4-BE49-F238E27FC236}">
                <a16:creationId xmlns:a16="http://schemas.microsoft.com/office/drawing/2014/main" id="{3F21C527-BBDE-64E0-EE0E-090D65BA3B0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1:51</a:t>
            </a:r>
          </a:p>
        </p:txBody>
      </p:sp>
      <p:sp>
        <p:nvSpPr>
          <p:cNvPr id="19" name="Rectangle 13">
            <a:extLst>
              <a:ext uri="{FF2B5EF4-FFF2-40B4-BE49-F238E27FC236}">
                <a16:creationId xmlns:a16="http://schemas.microsoft.com/office/drawing/2014/main" id="{8A8AA9FF-BB84-37FB-5766-0875F1B05F8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1:50</a:t>
            </a:r>
          </a:p>
        </p:txBody>
      </p:sp>
      <p:sp>
        <p:nvSpPr>
          <p:cNvPr id="20" name="Rectangle 14">
            <a:extLst>
              <a:ext uri="{FF2B5EF4-FFF2-40B4-BE49-F238E27FC236}">
                <a16:creationId xmlns:a16="http://schemas.microsoft.com/office/drawing/2014/main" id="{2D430AD4-F8A5-1C42-8AF1-B700C159A2C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1:49</a:t>
            </a:r>
          </a:p>
        </p:txBody>
      </p:sp>
      <p:sp>
        <p:nvSpPr>
          <p:cNvPr id="21" name="Rectangle 15">
            <a:extLst>
              <a:ext uri="{FF2B5EF4-FFF2-40B4-BE49-F238E27FC236}">
                <a16:creationId xmlns:a16="http://schemas.microsoft.com/office/drawing/2014/main" id="{DA710E77-CB00-081E-6CC6-13FC1CD3A4A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1:48</a:t>
            </a:r>
          </a:p>
        </p:txBody>
      </p:sp>
      <p:sp>
        <p:nvSpPr>
          <p:cNvPr id="22" name="Rectangle 16">
            <a:extLst>
              <a:ext uri="{FF2B5EF4-FFF2-40B4-BE49-F238E27FC236}">
                <a16:creationId xmlns:a16="http://schemas.microsoft.com/office/drawing/2014/main" id="{D2D6C153-AD22-A344-0B09-F214C36FB33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1:47</a:t>
            </a:r>
          </a:p>
        </p:txBody>
      </p:sp>
      <p:sp>
        <p:nvSpPr>
          <p:cNvPr id="23" name="Rectangle 17">
            <a:extLst>
              <a:ext uri="{FF2B5EF4-FFF2-40B4-BE49-F238E27FC236}">
                <a16:creationId xmlns:a16="http://schemas.microsoft.com/office/drawing/2014/main" id="{87F07606-5F7A-372F-7B7D-7FE2BAEA48E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1:46</a:t>
            </a:r>
          </a:p>
        </p:txBody>
      </p:sp>
      <p:sp>
        <p:nvSpPr>
          <p:cNvPr id="24" name="Rectangle 18">
            <a:extLst>
              <a:ext uri="{FF2B5EF4-FFF2-40B4-BE49-F238E27FC236}">
                <a16:creationId xmlns:a16="http://schemas.microsoft.com/office/drawing/2014/main" id="{66938E41-E288-A95A-304F-EB3BFE57FB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1:45</a:t>
            </a:r>
          </a:p>
        </p:txBody>
      </p:sp>
      <p:sp>
        <p:nvSpPr>
          <p:cNvPr id="25" name="Rectangle 19">
            <a:extLst>
              <a:ext uri="{FF2B5EF4-FFF2-40B4-BE49-F238E27FC236}">
                <a16:creationId xmlns:a16="http://schemas.microsoft.com/office/drawing/2014/main" id="{149A94A4-95C9-A37F-49F5-C9F6C9B41BC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1:44</a:t>
            </a:r>
          </a:p>
        </p:txBody>
      </p:sp>
      <p:sp>
        <p:nvSpPr>
          <p:cNvPr id="26" name="Rectangle 20">
            <a:extLst>
              <a:ext uri="{FF2B5EF4-FFF2-40B4-BE49-F238E27FC236}">
                <a16:creationId xmlns:a16="http://schemas.microsoft.com/office/drawing/2014/main" id="{83B6C081-BF94-CBA6-2706-ED7609D49AE8}"/>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1:43</a:t>
            </a:r>
          </a:p>
        </p:txBody>
      </p:sp>
      <p:sp>
        <p:nvSpPr>
          <p:cNvPr id="27" name="Rectangle 21">
            <a:extLst>
              <a:ext uri="{FF2B5EF4-FFF2-40B4-BE49-F238E27FC236}">
                <a16:creationId xmlns:a16="http://schemas.microsoft.com/office/drawing/2014/main" id="{99FE9735-483C-D0D2-C7C1-6AF0AB91C0A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1:42</a:t>
            </a:r>
          </a:p>
        </p:txBody>
      </p:sp>
      <p:sp>
        <p:nvSpPr>
          <p:cNvPr id="28" name="Rectangle 22">
            <a:extLst>
              <a:ext uri="{FF2B5EF4-FFF2-40B4-BE49-F238E27FC236}">
                <a16:creationId xmlns:a16="http://schemas.microsoft.com/office/drawing/2014/main" id="{B887F6AE-2DB5-E783-76E4-7C513E74934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1:41</a:t>
            </a:r>
          </a:p>
        </p:txBody>
      </p:sp>
      <p:sp>
        <p:nvSpPr>
          <p:cNvPr id="29" name="Rectangle 23">
            <a:extLst>
              <a:ext uri="{FF2B5EF4-FFF2-40B4-BE49-F238E27FC236}">
                <a16:creationId xmlns:a16="http://schemas.microsoft.com/office/drawing/2014/main" id="{F9E5CB24-6DBF-FBF6-705D-73713E49465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1:40</a:t>
            </a:r>
          </a:p>
        </p:txBody>
      </p:sp>
      <p:sp>
        <p:nvSpPr>
          <p:cNvPr id="30" name="Rectangle 24">
            <a:extLst>
              <a:ext uri="{FF2B5EF4-FFF2-40B4-BE49-F238E27FC236}">
                <a16:creationId xmlns:a16="http://schemas.microsoft.com/office/drawing/2014/main" id="{6F0F15A0-0AA5-3961-D204-FEE9EB4906D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1:39</a:t>
            </a:r>
          </a:p>
        </p:txBody>
      </p:sp>
      <p:sp>
        <p:nvSpPr>
          <p:cNvPr id="31" name="Rectangle 25">
            <a:extLst>
              <a:ext uri="{FF2B5EF4-FFF2-40B4-BE49-F238E27FC236}">
                <a16:creationId xmlns:a16="http://schemas.microsoft.com/office/drawing/2014/main" id="{9CE5DDE2-DD96-E28D-2728-F7A9638B276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1:38</a:t>
            </a:r>
          </a:p>
        </p:txBody>
      </p:sp>
      <p:sp>
        <p:nvSpPr>
          <p:cNvPr id="32" name="Rectangle 26">
            <a:extLst>
              <a:ext uri="{FF2B5EF4-FFF2-40B4-BE49-F238E27FC236}">
                <a16:creationId xmlns:a16="http://schemas.microsoft.com/office/drawing/2014/main" id="{307A7D30-89B6-D4C2-8D5C-34FF601D548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1:37</a:t>
            </a:r>
          </a:p>
        </p:txBody>
      </p:sp>
      <p:sp>
        <p:nvSpPr>
          <p:cNvPr id="33" name="Rectangle 27">
            <a:extLst>
              <a:ext uri="{FF2B5EF4-FFF2-40B4-BE49-F238E27FC236}">
                <a16:creationId xmlns:a16="http://schemas.microsoft.com/office/drawing/2014/main" id="{3D08D6BC-6EDA-5A7E-75FD-009D88BFFDB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1:36</a:t>
            </a:r>
          </a:p>
        </p:txBody>
      </p:sp>
      <p:sp>
        <p:nvSpPr>
          <p:cNvPr id="34" name="Rectangle 28">
            <a:extLst>
              <a:ext uri="{FF2B5EF4-FFF2-40B4-BE49-F238E27FC236}">
                <a16:creationId xmlns:a16="http://schemas.microsoft.com/office/drawing/2014/main" id="{3C851E4F-B19D-DF4F-EA50-329767BB2C4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1:35</a:t>
            </a:r>
          </a:p>
        </p:txBody>
      </p:sp>
      <p:sp>
        <p:nvSpPr>
          <p:cNvPr id="35" name="Rectangle 29">
            <a:extLst>
              <a:ext uri="{FF2B5EF4-FFF2-40B4-BE49-F238E27FC236}">
                <a16:creationId xmlns:a16="http://schemas.microsoft.com/office/drawing/2014/main" id="{FAF7B0A0-B7A9-55F1-77EA-6AD96770409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1:34</a:t>
            </a:r>
          </a:p>
        </p:txBody>
      </p:sp>
      <p:sp>
        <p:nvSpPr>
          <p:cNvPr id="36" name="Rectangle 30">
            <a:extLst>
              <a:ext uri="{FF2B5EF4-FFF2-40B4-BE49-F238E27FC236}">
                <a16:creationId xmlns:a16="http://schemas.microsoft.com/office/drawing/2014/main" id="{A473050B-AC08-798E-2D18-5F998F82E72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1:33</a:t>
            </a:r>
          </a:p>
        </p:txBody>
      </p:sp>
      <p:sp>
        <p:nvSpPr>
          <p:cNvPr id="37" name="Rectangle 31">
            <a:extLst>
              <a:ext uri="{FF2B5EF4-FFF2-40B4-BE49-F238E27FC236}">
                <a16:creationId xmlns:a16="http://schemas.microsoft.com/office/drawing/2014/main" id="{3066D10E-D6C5-D82D-60A9-9E0D1508EC1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1:32</a:t>
            </a:r>
          </a:p>
        </p:txBody>
      </p:sp>
      <p:sp>
        <p:nvSpPr>
          <p:cNvPr id="38" name="Rectangle 32">
            <a:extLst>
              <a:ext uri="{FF2B5EF4-FFF2-40B4-BE49-F238E27FC236}">
                <a16:creationId xmlns:a16="http://schemas.microsoft.com/office/drawing/2014/main" id="{94D74AE7-5A13-6688-42F3-B385F627335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1:31</a:t>
            </a:r>
          </a:p>
        </p:txBody>
      </p:sp>
      <p:sp>
        <p:nvSpPr>
          <p:cNvPr id="39" name="Rectangle 33">
            <a:extLst>
              <a:ext uri="{FF2B5EF4-FFF2-40B4-BE49-F238E27FC236}">
                <a16:creationId xmlns:a16="http://schemas.microsoft.com/office/drawing/2014/main" id="{6F0A612E-9008-6FAF-DB3E-AA720F7207A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1:30</a:t>
            </a:r>
          </a:p>
        </p:txBody>
      </p:sp>
      <p:sp>
        <p:nvSpPr>
          <p:cNvPr id="40" name="Rectangle 34">
            <a:extLst>
              <a:ext uri="{FF2B5EF4-FFF2-40B4-BE49-F238E27FC236}">
                <a16:creationId xmlns:a16="http://schemas.microsoft.com/office/drawing/2014/main" id="{399AB6DC-56C9-ECC3-83B2-15795C1358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1:29</a:t>
            </a:r>
          </a:p>
        </p:txBody>
      </p:sp>
      <p:sp>
        <p:nvSpPr>
          <p:cNvPr id="41" name="Rectangle 35">
            <a:extLst>
              <a:ext uri="{FF2B5EF4-FFF2-40B4-BE49-F238E27FC236}">
                <a16:creationId xmlns:a16="http://schemas.microsoft.com/office/drawing/2014/main" id="{ECAD1065-E650-9F0A-784E-C517488730C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1:28</a:t>
            </a:r>
          </a:p>
        </p:txBody>
      </p:sp>
      <p:sp>
        <p:nvSpPr>
          <p:cNvPr id="42" name="Rectangle 36">
            <a:extLst>
              <a:ext uri="{FF2B5EF4-FFF2-40B4-BE49-F238E27FC236}">
                <a16:creationId xmlns:a16="http://schemas.microsoft.com/office/drawing/2014/main" id="{11B01873-B4FB-A2E8-CF90-46FC4AB8083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1:27</a:t>
            </a:r>
          </a:p>
        </p:txBody>
      </p:sp>
      <p:sp>
        <p:nvSpPr>
          <p:cNvPr id="43" name="Rectangle 37">
            <a:extLst>
              <a:ext uri="{FF2B5EF4-FFF2-40B4-BE49-F238E27FC236}">
                <a16:creationId xmlns:a16="http://schemas.microsoft.com/office/drawing/2014/main" id="{6160CD84-2794-76DB-DD20-553CAD76FDC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1:26</a:t>
            </a:r>
          </a:p>
        </p:txBody>
      </p:sp>
      <p:sp>
        <p:nvSpPr>
          <p:cNvPr id="44" name="Rectangle 38">
            <a:extLst>
              <a:ext uri="{FF2B5EF4-FFF2-40B4-BE49-F238E27FC236}">
                <a16:creationId xmlns:a16="http://schemas.microsoft.com/office/drawing/2014/main" id="{5ED1DE06-3A37-A8C8-0943-C922E39EB458}"/>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1:25</a:t>
            </a:r>
          </a:p>
        </p:txBody>
      </p:sp>
      <p:sp>
        <p:nvSpPr>
          <p:cNvPr id="45" name="Rectangle 39">
            <a:extLst>
              <a:ext uri="{FF2B5EF4-FFF2-40B4-BE49-F238E27FC236}">
                <a16:creationId xmlns:a16="http://schemas.microsoft.com/office/drawing/2014/main" id="{4B3B5F0B-42CA-016B-56EE-2867C22D159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1:24</a:t>
            </a:r>
          </a:p>
        </p:txBody>
      </p:sp>
      <p:sp>
        <p:nvSpPr>
          <p:cNvPr id="46" name="Rectangle 40">
            <a:extLst>
              <a:ext uri="{FF2B5EF4-FFF2-40B4-BE49-F238E27FC236}">
                <a16:creationId xmlns:a16="http://schemas.microsoft.com/office/drawing/2014/main" id="{EFB04F41-2E09-C483-A682-3D22D9A5E99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1:23</a:t>
            </a:r>
          </a:p>
        </p:txBody>
      </p:sp>
      <p:sp>
        <p:nvSpPr>
          <p:cNvPr id="47" name="Rectangle 41">
            <a:extLst>
              <a:ext uri="{FF2B5EF4-FFF2-40B4-BE49-F238E27FC236}">
                <a16:creationId xmlns:a16="http://schemas.microsoft.com/office/drawing/2014/main" id="{DE7A1143-A609-BFC0-D7A9-46782F46117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1:22</a:t>
            </a:r>
          </a:p>
        </p:txBody>
      </p:sp>
      <p:sp>
        <p:nvSpPr>
          <p:cNvPr id="48" name="Rectangle 42">
            <a:extLst>
              <a:ext uri="{FF2B5EF4-FFF2-40B4-BE49-F238E27FC236}">
                <a16:creationId xmlns:a16="http://schemas.microsoft.com/office/drawing/2014/main" id="{A60AF2B5-97DD-D475-11BE-C5895C9AE64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1:21</a:t>
            </a:r>
          </a:p>
        </p:txBody>
      </p:sp>
      <p:sp>
        <p:nvSpPr>
          <p:cNvPr id="49" name="Rectangle 43">
            <a:extLst>
              <a:ext uri="{FF2B5EF4-FFF2-40B4-BE49-F238E27FC236}">
                <a16:creationId xmlns:a16="http://schemas.microsoft.com/office/drawing/2014/main" id="{B6589BAA-7F56-5514-FA6D-E0AD1322D0F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1:20</a:t>
            </a:r>
          </a:p>
        </p:txBody>
      </p:sp>
      <p:sp>
        <p:nvSpPr>
          <p:cNvPr id="50" name="Rectangle 44">
            <a:extLst>
              <a:ext uri="{FF2B5EF4-FFF2-40B4-BE49-F238E27FC236}">
                <a16:creationId xmlns:a16="http://schemas.microsoft.com/office/drawing/2014/main" id="{F9C6381E-2D2F-0826-B6CC-13A74E5EE24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1:19</a:t>
            </a:r>
          </a:p>
        </p:txBody>
      </p:sp>
      <p:sp>
        <p:nvSpPr>
          <p:cNvPr id="51" name="Rectangle 45">
            <a:extLst>
              <a:ext uri="{FF2B5EF4-FFF2-40B4-BE49-F238E27FC236}">
                <a16:creationId xmlns:a16="http://schemas.microsoft.com/office/drawing/2014/main" id="{E1E1F3DE-D11E-D828-29F6-47991044B0D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1:18</a:t>
            </a:r>
          </a:p>
        </p:txBody>
      </p:sp>
      <p:sp>
        <p:nvSpPr>
          <p:cNvPr id="52" name="Rectangle 46">
            <a:extLst>
              <a:ext uri="{FF2B5EF4-FFF2-40B4-BE49-F238E27FC236}">
                <a16:creationId xmlns:a16="http://schemas.microsoft.com/office/drawing/2014/main" id="{F5575F6B-E795-19CC-B734-7D3DCB2C50A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1:17</a:t>
            </a:r>
          </a:p>
        </p:txBody>
      </p:sp>
      <p:sp>
        <p:nvSpPr>
          <p:cNvPr id="53" name="Rectangle 47">
            <a:extLst>
              <a:ext uri="{FF2B5EF4-FFF2-40B4-BE49-F238E27FC236}">
                <a16:creationId xmlns:a16="http://schemas.microsoft.com/office/drawing/2014/main" id="{C78F2A3D-36AF-5F17-0713-8F28A133B5D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1:16</a:t>
            </a:r>
          </a:p>
        </p:txBody>
      </p:sp>
      <p:sp>
        <p:nvSpPr>
          <p:cNvPr id="54" name="Rectangle 48">
            <a:extLst>
              <a:ext uri="{FF2B5EF4-FFF2-40B4-BE49-F238E27FC236}">
                <a16:creationId xmlns:a16="http://schemas.microsoft.com/office/drawing/2014/main" id="{5B7659F3-C88E-67EF-865D-EA3793F2C44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1:15</a:t>
            </a:r>
          </a:p>
        </p:txBody>
      </p:sp>
      <p:sp>
        <p:nvSpPr>
          <p:cNvPr id="55" name="Rectangle 49">
            <a:extLst>
              <a:ext uri="{FF2B5EF4-FFF2-40B4-BE49-F238E27FC236}">
                <a16:creationId xmlns:a16="http://schemas.microsoft.com/office/drawing/2014/main" id="{023FE825-53A0-C421-9B98-786D0D27DE9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1:14</a:t>
            </a:r>
          </a:p>
        </p:txBody>
      </p:sp>
      <p:sp>
        <p:nvSpPr>
          <p:cNvPr id="56" name="Rectangle 50">
            <a:extLst>
              <a:ext uri="{FF2B5EF4-FFF2-40B4-BE49-F238E27FC236}">
                <a16:creationId xmlns:a16="http://schemas.microsoft.com/office/drawing/2014/main" id="{7BAB4F80-8746-4578-7207-C6F7F2CDEB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1:13</a:t>
            </a:r>
          </a:p>
        </p:txBody>
      </p:sp>
      <p:sp>
        <p:nvSpPr>
          <p:cNvPr id="57" name="Rectangle 51">
            <a:extLst>
              <a:ext uri="{FF2B5EF4-FFF2-40B4-BE49-F238E27FC236}">
                <a16:creationId xmlns:a16="http://schemas.microsoft.com/office/drawing/2014/main" id="{FA370B72-42F5-5FD0-7858-97B37C787C5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1:12</a:t>
            </a:r>
          </a:p>
        </p:txBody>
      </p:sp>
      <p:sp>
        <p:nvSpPr>
          <p:cNvPr id="58" name="Rectangle 52">
            <a:extLst>
              <a:ext uri="{FF2B5EF4-FFF2-40B4-BE49-F238E27FC236}">
                <a16:creationId xmlns:a16="http://schemas.microsoft.com/office/drawing/2014/main" id="{B0E7B235-30EB-BFA2-C8C8-6A424C3F9CB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1:11</a:t>
            </a:r>
          </a:p>
        </p:txBody>
      </p:sp>
      <p:sp>
        <p:nvSpPr>
          <p:cNvPr id="59" name="Rectangle 53">
            <a:extLst>
              <a:ext uri="{FF2B5EF4-FFF2-40B4-BE49-F238E27FC236}">
                <a16:creationId xmlns:a16="http://schemas.microsoft.com/office/drawing/2014/main" id="{E860A6F2-66AD-556C-070E-BEB6CFB233D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1:10</a:t>
            </a:r>
          </a:p>
        </p:txBody>
      </p:sp>
      <p:sp>
        <p:nvSpPr>
          <p:cNvPr id="60" name="Rectangle 54">
            <a:extLst>
              <a:ext uri="{FF2B5EF4-FFF2-40B4-BE49-F238E27FC236}">
                <a16:creationId xmlns:a16="http://schemas.microsoft.com/office/drawing/2014/main" id="{56D757D6-61A1-8A0F-AB1B-C93F8A7A905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1:09</a:t>
            </a:r>
          </a:p>
        </p:txBody>
      </p:sp>
      <p:sp>
        <p:nvSpPr>
          <p:cNvPr id="61" name="Rectangle 55">
            <a:extLst>
              <a:ext uri="{FF2B5EF4-FFF2-40B4-BE49-F238E27FC236}">
                <a16:creationId xmlns:a16="http://schemas.microsoft.com/office/drawing/2014/main" id="{C07B441C-7BC7-1B02-7451-CBE0478A5D1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1:08</a:t>
            </a:r>
          </a:p>
        </p:txBody>
      </p:sp>
      <p:sp>
        <p:nvSpPr>
          <p:cNvPr id="62" name="Rectangle 56">
            <a:extLst>
              <a:ext uri="{FF2B5EF4-FFF2-40B4-BE49-F238E27FC236}">
                <a16:creationId xmlns:a16="http://schemas.microsoft.com/office/drawing/2014/main" id="{5EBCC2F6-5CA5-2622-98F7-1BF7CB74B25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1:07</a:t>
            </a:r>
          </a:p>
        </p:txBody>
      </p:sp>
      <p:sp>
        <p:nvSpPr>
          <p:cNvPr id="63" name="Rectangle 57">
            <a:extLst>
              <a:ext uri="{FF2B5EF4-FFF2-40B4-BE49-F238E27FC236}">
                <a16:creationId xmlns:a16="http://schemas.microsoft.com/office/drawing/2014/main" id="{12B19EE0-266D-7EE6-211E-906802C44DD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1:06</a:t>
            </a:r>
          </a:p>
        </p:txBody>
      </p:sp>
      <p:sp>
        <p:nvSpPr>
          <p:cNvPr id="64" name="Rectangle 58">
            <a:extLst>
              <a:ext uri="{FF2B5EF4-FFF2-40B4-BE49-F238E27FC236}">
                <a16:creationId xmlns:a16="http://schemas.microsoft.com/office/drawing/2014/main" id="{47DD1A4F-62A7-DCD8-F683-70B8E6AE94A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1:05</a:t>
            </a:r>
          </a:p>
        </p:txBody>
      </p:sp>
      <p:sp>
        <p:nvSpPr>
          <p:cNvPr id="65" name="Rectangle 59">
            <a:extLst>
              <a:ext uri="{FF2B5EF4-FFF2-40B4-BE49-F238E27FC236}">
                <a16:creationId xmlns:a16="http://schemas.microsoft.com/office/drawing/2014/main" id="{3BCF9D68-C897-DA82-7515-FECFF97B531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1:04</a:t>
            </a:r>
          </a:p>
        </p:txBody>
      </p:sp>
      <p:sp>
        <p:nvSpPr>
          <p:cNvPr id="66" name="Rectangle 60">
            <a:extLst>
              <a:ext uri="{FF2B5EF4-FFF2-40B4-BE49-F238E27FC236}">
                <a16:creationId xmlns:a16="http://schemas.microsoft.com/office/drawing/2014/main" id="{1E1464A0-1D89-9D39-BC59-98C8C711A42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1:03</a:t>
            </a:r>
          </a:p>
        </p:txBody>
      </p:sp>
      <p:sp>
        <p:nvSpPr>
          <p:cNvPr id="67" name="Rectangle 61">
            <a:extLst>
              <a:ext uri="{FF2B5EF4-FFF2-40B4-BE49-F238E27FC236}">
                <a16:creationId xmlns:a16="http://schemas.microsoft.com/office/drawing/2014/main" id="{7A12F420-0A66-346F-7470-0A58DECB9D7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1:02</a:t>
            </a:r>
          </a:p>
        </p:txBody>
      </p:sp>
      <p:sp>
        <p:nvSpPr>
          <p:cNvPr id="68" name="Rectangle 62">
            <a:extLst>
              <a:ext uri="{FF2B5EF4-FFF2-40B4-BE49-F238E27FC236}">
                <a16:creationId xmlns:a16="http://schemas.microsoft.com/office/drawing/2014/main" id="{0FF32D04-EE96-1010-9E31-8A8C9938A28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1:01</a:t>
            </a:r>
          </a:p>
        </p:txBody>
      </p:sp>
      <p:sp>
        <p:nvSpPr>
          <p:cNvPr id="69" name="Rectangle 63">
            <a:extLst>
              <a:ext uri="{FF2B5EF4-FFF2-40B4-BE49-F238E27FC236}">
                <a16:creationId xmlns:a16="http://schemas.microsoft.com/office/drawing/2014/main" id="{73DB5889-BF6E-CBD7-74B7-7150AA488DC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1:00</a:t>
            </a:r>
          </a:p>
        </p:txBody>
      </p:sp>
      <p:sp>
        <p:nvSpPr>
          <p:cNvPr id="70" name="Rectangle 64">
            <a:extLst>
              <a:ext uri="{FF2B5EF4-FFF2-40B4-BE49-F238E27FC236}">
                <a16:creationId xmlns:a16="http://schemas.microsoft.com/office/drawing/2014/main" id="{AC1321E7-FDEC-0F06-9C67-14BC57BDF61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0:59</a:t>
            </a:r>
          </a:p>
        </p:txBody>
      </p:sp>
      <p:sp>
        <p:nvSpPr>
          <p:cNvPr id="71" name="Rectangle 65">
            <a:extLst>
              <a:ext uri="{FF2B5EF4-FFF2-40B4-BE49-F238E27FC236}">
                <a16:creationId xmlns:a16="http://schemas.microsoft.com/office/drawing/2014/main" id="{20730B63-2236-393E-5192-48B0BDE98CB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0:58</a:t>
            </a:r>
          </a:p>
        </p:txBody>
      </p:sp>
      <p:sp>
        <p:nvSpPr>
          <p:cNvPr id="72" name="Rectangle 66">
            <a:extLst>
              <a:ext uri="{FF2B5EF4-FFF2-40B4-BE49-F238E27FC236}">
                <a16:creationId xmlns:a16="http://schemas.microsoft.com/office/drawing/2014/main" id="{97EFB761-354F-7C2D-89F4-FF0E842AAAC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0:57</a:t>
            </a:r>
          </a:p>
        </p:txBody>
      </p:sp>
      <p:sp>
        <p:nvSpPr>
          <p:cNvPr id="73" name="Rectangle 67">
            <a:extLst>
              <a:ext uri="{FF2B5EF4-FFF2-40B4-BE49-F238E27FC236}">
                <a16:creationId xmlns:a16="http://schemas.microsoft.com/office/drawing/2014/main" id="{BA806856-63DB-21C6-F423-3CD19695B33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0:56</a:t>
            </a:r>
          </a:p>
        </p:txBody>
      </p:sp>
      <p:sp>
        <p:nvSpPr>
          <p:cNvPr id="74" name="Rectangle 68">
            <a:extLst>
              <a:ext uri="{FF2B5EF4-FFF2-40B4-BE49-F238E27FC236}">
                <a16:creationId xmlns:a16="http://schemas.microsoft.com/office/drawing/2014/main" id="{0761E9CA-F95A-50FF-69B8-274E9425211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0:55</a:t>
            </a:r>
          </a:p>
        </p:txBody>
      </p:sp>
      <p:sp>
        <p:nvSpPr>
          <p:cNvPr id="75" name="Rectangle 69">
            <a:extLst>
              <a:ext uri="{FF2B5EF4-FFF2-40B4-BE49-F238E27FC236}">
                <a16:creationId xmlns:a16="http://schemas.microsoft.com/office/drawing/2014/main" id="{4E15883A-3303-D46E-C046-79143715696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0:54</a:t>
            </a:r>
          </a:p>
        </p:txBody>
      </p:sp>
      <p:sp>
        <p:nvSpPr>
          <p:cNvPr id="76" name="Rectangle 70">
            <a:extLst>
              <a:ext uri="{FF2B5EF4-FFF2-40B4-BE49-F238E27FC236}">
                <a16:creationId xmlns:a16="http://schemas.microsoft.com/office/drawing/2014/main" id="{70DABDE0-EE26-BE62-4D51-4E10A3C5BBE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0:53</a:t>
            </a:r>
          </a:p>
        </p:txBody>
      </p:sp>
      <p:sp>
        <p:nvSpPr>
          <p:cNvPr id="77" name="Rectangle 71">
            <a:extLst>
              <a:ext uri="{FF2B5EF4-FFF2-40B4-BE49-F238E27FC236}">
                <a16:creationId xmlns:a16="http://schemas.microsoft.com/office/drawing/2014/main" id="{541EA95D-EE9B-F1DF-696B-E93C3FDB979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0:52</a:t>
            </a:r>
          </a:p>
        </p:txBody>
      </p:sp>
      <p:sp>
        <p:nvSpPr>
          <p:cNvPr id="78" name="Rectangle 72">
            <a:extLst>
              <a:ext uri="{FF2B5EF4-FFF2-40B4-BE49-F238E27FC236}">
                <a16:creationId xmlns:a16="http://schemas.microsoft.com/office/drawing/2014/main" id="{191EAD6B-BF51-6DDC-6385-81915FE636F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0:51</a:t>
            </a:r>
          </a:p>
        </p:txBody>
      </p:sp>
      <p:sp>
        <p:nvSpPr>
          <p:cNvPr id="79" name="Rectangle 73">
            <a:extLst>
              <a:ext uri="{FF2B5EF4-FFF2-40B4-BE49-F238E27FC236}">
                <a16:creationId xmlns:a16="http://schemas.microsoft.com/office/drawing/2014/main" id="{3C422C7F-31D5-F2EA-8287-9A591BEC0C8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0:50</a:t>
            </a:r>
          </a:p>
        </p:txBody>
      </p:sp>
      <p:sp>
        <p:nvSpPr>
          <p:cNvPr id="80" name="Rectangle 74">
            <a:extLst>
              <a:ext uri="{FF2B5EF4-FFF2-40B4-BE49-F238E27FC236}">
                <a16:creationId xmlns:a16="http://schemas.microsoft.com/office/drawing/2014/main" id="{60F27DC0-8037-1827-6A1D-5FFE0AAF92E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0:49</a:t>
            </a:r>
          </a:p>
        </p:txBody>
      </p:sp>
      <p:sp>
        <p:nvSpPr>
          <p:cNvPr id="81" name="Rectangle 75">
            <a:extLst>
              <a:ext uri="{FF2B5EF4-FFF2-40B4-BE49-F238E27FC236}">
                <a16:creationId xmlns:a16="http://schemas.microsoft.com/office/drawing/2014/main" id="{B0EF2CF0-C080-7DFB-89A4-D0BDF209DB3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0:48</a:t>
            </a:r>
          </a:p>
        </p:txBody>
      </p:sp>
      <p:sp>
        <p:nvSpPr>
          <p:cNvPr id="82" name="Rectangle 76">
            <a:extLst>
              <a:ext uri="{FF2B5EF4-FFF2-40B4-BE49-F238E27FC236}">
                <a16:creationId xmlns:a16="http://schemas.microsoft.com/office/drawing/2014/main" id="{AB0A772A-7E76-22C1-39DC-0166C0CD6AB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0:47</a:t>
            </a:r>
          </a:p>
        </p:txBody>
      </p:sp>
      <p:sp>
        <p:nvSpPr>
          <p:cNvPr id="83" name="Rectangle 77">
            <a:extLst>
              <a:ext uri="{FF2B5EF4-FFF2-40B4-BE49-F238E27FC236}">
                <a16:creationId xmlns:a16="http://schemas.microsoft.com/office/drawing/2014/main" id="{48244320-CB76-7BA2-9A71-8AD253906F9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0:46</a:t>
            </a:r>
          </a:p>
        </p:txBody>
      </p:sp>
      <p:sp>
        <p:nvSpPr>
          <p:cNvPr id="84" name="Rectangle 78">
            <a:extLst>
              <a:ext uri="{FF2B5EF4-FFF2-40B4-BE49-F238E27FC236}">
                <a16:creationId xmlns:a16="http://schemas.microsoft.com/office/drawing/2014/main" id="{A6AA0385-1876-7CF4-501B-E7E4447E9DA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0:45</a:t>
            </a:r>
          </a:p>
        </p:txBody>
      </p:sp>
      <p:sp>
        <p:nvSpPr>
          <p:cNvPr id="85" name="Rectangle 79">
            <a:extLst>
              <a:ext uri="{FF2B5EF4-FFF2-40B4-BE49-F238E27FC236}">
                <a16:creationId xmlns:a16="http://schemas.microsoft.com/office/drawing/2014/main" id="{0EC713B2-22BC-5DC9-E32A-7ACDBB756B1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0:44</a:t>
            </a:r>
          </a:p>
        </p:txBody>
      </p:sp>
      <p:sp>
        <p:nvSpPr>
          <p:cNvPr id="86" name="Rectangle 80">
            <a:extLst>
              <a:ext uri="{FF2B5EF4-FFF2-40B4-BE49-F238E27FC236}">
                <a16:creationId xmlns:a16="http://schemas.microsoft.com/office/drawing/2014/main" id="{834B8587-6361-57A2-9420-25D80D6AA43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0:43</a:t>
            </a:r>
          </a:p>
        </p:txBody>
      </p:sp>
      <p:sp>
        <p:nvSpPr>
          <p:cNvPr id="87" name="Rectangle 81">
            <a:extLst>
              <a:ext uri="{FF2B5EF4-FFF2-40B4-BE49-F238E27FC236}">
                <a16:creationId xmlns:a16="http://schemas.microsoft.com/office/drawing/2014/main" id="{B0132B69-2DC9-10C4-2C35-247A92BF921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0:42</a:t>
            </a:r>
          </a:p>
        </p:txBody>
      </p:sp>
      <p:sp>
        <p:nvSpPr>
          <p:cNvPr id="88" name="Rectangle 82">
            <a:extLst>
              <a:ext uri="{FF2B5EF4-FFF2-40B4-BE49-F238E27FC236}">
                <a16:creationId xmlns:a16="http://schemas.microsoft.com/office/drawing/2014/main" id="{FC62407E-E4E1-FC12-33F3-84E2CEC20C4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0:41</a:t>
            </a:r>
          </a:p>
        </p:txBody>
      </p:sp>
      <p:sp>
        <p:nvSpPr>
          <p:cNvPr id="89" name="Rectangle 83">
            <a:extLst>
              <a:ext uri="{FF2B5EF4-FFF2-40B4-BE49-F238E27FC236}">
                <a16:creationId xmlns:a16="http://schemas.microsoft.com/office/drawing/2014/main" id="{88822DAD-E9D5-0B13-8AEC-497388D7A18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0:40</a:t>
            </a:r>
          </a:p>
        </p:txBody>
      </p:sp>
      <p:sp>
        <p:nvSpPr>
          <p:cNvPr id="90" name="Rectangle 84">
            <a:extLst>
              <a:ext uri="{FF2B5EF4-FFF2-40B4-BE49-F238E27FC236}">
                <a16:creationId xmlns:a16="http://schemas.microsoft.com/office/drawing/2014/main" id="{5233B05A-1C20-B970-38B5-57AB55F3E64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0:39</a:t>
            </a:r>
          </a:p>
        </p:txBody>
      </p:sp>
      <p:sp>
        <p:nvSpPr>
          <p:cNvPr id="91" name="Rectangle 85">
            <a:extLst>
              <a:ext uri="{FF2B5EF4-FFF2-40B4-BE49-F238E27FC236}">
                <a16:creationId xmlns:a16="http://schemas.microsoft.com/office/drawing/2014/main" id="{99049464-91F8-E725-AA2C-30F58BC4356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0:38</a:t>
            </a:r>
          </a:p>
        </p:txBody>
      </p:sp>
      <p:sp>
        <p:nvSpPr>
          <p:cNvPr id="92" name="Rectangle 86">
            <a:extLst>
              <a:ext uri="{FF2B5EF4-FFF2-40B4-BE49-F238E27FC236}">
                <a16:creationId xmlns:a16="http://schemas.microsoft.com/office/drawing/2014/main" id="{BF6E32CF-3BBB-A225-360A-BF3489A26C1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0:37</a:t>
            </a:r>
          </a:p>
        </p:txBody>
      </p:sp>
      <p:sp>
        <p:nvSpPr>
          <p:cNvPr id="93" name="Rectangle 87">
            <a:extLst>
              <a:ext uri="{FF2B5EF4-FFF2-40B4-BE49-F238E27FC236}">
                <a16:creationId xmlns:a16="http://schemas.microsoft.com/office/drawing/2014/main" id="{04870AEF-DB34-DE58-8BC2-3FD0E8F5188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0:36</a:t>
            </a:r>
          </a:p>
        </p:txBody>
      </p:sp>
      <p:sp>
        <p:nvSpPr>
          <p:cNvPr id="94" name="Rectangle 88">
            <a:extLst>
              <a:ext uri="{FF2B5EF4-FFF2-40B4-BE49-F238E27FC236}">
                <a16:creationId xmlns:a16="http://schemas.microsoft.com/office/drawing/2014/main" id="{65649B46-0B7C-82AD-6622-93C250C0C98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0:35</a:t>
            </a:r>
          </a:p>
        </p:txBody>
      </p:sp>
      <p:sp>
        <p:nvSpPr>
          <p:cNvPr id="95" name="Rectangle 89">
            <a:extLst>
              <a:ext uri="{FF2B5EF4-FFF2-40B4-BE49-F238E27FC236}">
                <a16:creationId xmlns:a16="http://schemas.microsoft.com/office/drawing/2014/main" id="{8642B3D5-7405-929C-703F-B88765BFF08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0:34</a:t>
            </a:r>
          </a:p>
        </p:txBody>
      </p:sp>
      <p:sp>
        <p:nvSpPr>
          <p:cNvPr id="96" name="Rectangle 90">
            <a:extLst>
              <a:ext uri="{FF2B5EF4-FFF2-40B4-BE49-F238E27FC236}">
                <a16:creationId xmlns:a16="http://schemas.microsoft.com/office/drawing/2014/main" id="{9E1E47EB-F3FC-9FFB-BDA4-173E0058FF0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0:33</a:t>
            </a:r>
          </a:p>
        </p:txBody>
      </p:sp>
      <p:sp>
        <p:nvSpPr>
          <p:cNvPr id="97" name="Rectangle 91">
            <a:extLst>
              <a:ext uri="{FF2B5EF4-FFF2-40B4-BE49-F238E27FC236}">
                <a16:creationId xmlns:a16="http://schemas.microsoft.com/office/drawing/2014/main" id="{027C929C-1A76-5729-D931-0027EF2988A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0:32</a:t>
            </a:r>
          </a:p>
        </p:txBody>
      </p:sp>
      <p:sp>
        <p:nvSpPr>
          <p:cNvPr id="98" name="Rectangle 92">
            <a:extLst>
              <a:ext uri="{FF2B5EF4-FFF2-40B4-BE49-F238E27FC236}">
                <a16:creationId xmlns:a16="http://schemas.microsoft.com/office/drawing/2014/main" id="{B4C46C09-BC96-757E-1C06-0B9BF881D11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0:31</a:t>
            </a:r>
          </a:p>
        </p:txBody>
      </p:sp>
      <p:sp>
        <p:nvSpPr>
          <p:cNvPr id="99" name="Rectangle 93">
            <a:extLst>
              <a:ext uri="{FF2B5EF4-FFF2-40B4-BE49-F238E27FC236}">
                <a16:creationId xmlns:a16="http://schemas.microsoft.com/office/drawing/2014/main" id="{B0F327DF-8D3B-7B5D-DAE1-26F6E65F69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0:30</a:t>
            </a:r>
          </a:p>
        </p:txBody>
      </p:sp>
      <p:sp>
        <p:nvSpPr>
          <p:cNvPr id="100" name="Rectangle 94">
            <a:extLst>
              <a:ext uri="{FF2B5EF4-FFF2-40B4-BE49-F238E27FC236}">
                <a16:creationId xmlns:a16="http://schemas.microsoft.com/office/drawing/2014/main" id="{1BD63F2A-3FF4-537F-EB10-DB55368CB93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0:29</a:t>
            </a:r>
          </a:p>
        </p:txBody>
      </p:sp>
      <p:sp>
        <p:nvSpPr>
          <p:cNvPr id="101" name="Rectangle 95">
            <a:extLst>
              <a:ext uri="{FF2B5EF4-FFF2-40B4-BE49-F238E27FC236}">
                <a16:creationId xmlns:a16="http://schemas.microsoft.com/office/drawing/2014/main" id="{657BA2F1-C190-A52A-D246-C6EC2D3E80C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0:28</a:t>
            </a:r>
          </a:p>
        </p:txBody>
      </p:sp>
      <p:sp>
        <p:nvSpPr>
          <p:cNvPr id="102" name="Rectangle 96">
            <a:extLst>
              <a:ext uri="{FF2B5EF4-FFF2-40B4-BE49-F238E27FC236}">
                <a16:creationId xmlns:a16="http://schemas.microsoft.com/office/drawing/2014/main" id="{5C23FC03-338B-54E5-452D-B9E2B41DF83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0:27</a:t>
            </a:r>
          </a:p>
        </p:txBody>
      </p:sp>
      <p:sp>
        <p:nvSpPr>
          <p:cNvPr id="103" name="Rectangle 97">
            <a:extLst>
              <a:ext uri="{FF2B5EF4-FFF2-40B4-BE49-F238E27FC236}">
                <a16:creationId xmlns:a16="http://schemas.microsoft.com/office/drawing/2014/main" id="{A35C3DD4-B68C-0273-0E74-9A911DE5A83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0:26</a:t>
            </a:r>
          </a:p>
        </p:txBody>
      </p:sp>
      <p:sp>
        <p:nvSpPr>
          <p:cNvPr id="104" name="Rectangle 98">
            <a:extLst>
              <a:ext uri="{FF2B5EF4-FFF2-40B4-BE49-F238E27FC236}">
                <a16:creationId xmlns:a16="http://schemas.microsoft.com/office/drawing/2014/main" id="{9564BF48-0C6C-FD1C-7212-A30755552DB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0:25</a:t>
            </a:r>
          </a:p>
        </p:txBody>
      </p:sp>
      <p:sp>
        <p:nvSpPr>
          <p:cNvPr id="105" name="Rectangle 99">
            <a:extLst>
              <a:ext uri="{FF2B5EF4-FFF2-40B4-BE49-F238E27FC236}">
                <a16:creationId xmlns:a16="http://schemas.microsoft.com/office/drawing/2014/main" id="{1B02E652-651B-FFCB-2C90-E23354BCFA7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0:24</a:t>
            </a:r>
          </a:p>
        </p:txBody>
      </p:sp>
      <p:sp>
        <p:nvSpPr>
          <p:cNvPr id="106" name="Rectangle 100">
            <a:extLst>
              <a:ext uri="{FF2B5EF4-FFF2-40B4-BE49-F238E27FC236}">
                <a16:creationId xmlns:a16="http://schemas.microsoft.com/office/drawing/2014/main" id="{3F384091-70D4-928E-8039-D403558FCB0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0:23</a:t>
            </a:r>
          </a:p>
        </p:txBody>
      </p:sp>
      <p:sp>
        <p:nvSpPr>
          <p:cNvPr id="107" name="Rectangle 101">
            <a:extLst>
              <a:ext uri="{FF2B5EF4-FFF2-40B4-BE49-F238E27FC236}">
                <a16:creationId xmlns:a16="http://schemas.microsoft.com/office/drawing/2014/main" id="{5350F9AD-C59B-D5C0-C378-74563B500AD6}"/>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0:22</a:t>
            </a:r>
          </a:p>
        </p:txBody>
      </p:sp>
      <p:sp>
        <p:nvSpPr>
          <p:cNvPr id="108" name="Rectangle 102">
            <a:extLst>
              <a:ext uri="{FF2B5EF4-FFF2-40B4-BE49-F238E27FC236}">
                <a16:creationId xmlns:a16="http://schemas.microsoft.com/office/drawing/2014/main" id="{C6622518-4254-D0F9-9F1C-EEBF31F865D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0:21</a:t>
            </a:r>
          </a:p>
        </p:txBody>
      </p:sp>
      <p:sp>
        <p:nvSpPr>
          <p:cNvPr id="109" name="Rectangle 103">
            <a:extLst>
              <a:ext uri="{FF2B5EF4-FFF2-40B4-BE49-F238E27FC236}">
                <a16:creationId xmlns:a16="http://schemas.microsoft.com/office/drawing/2014/main" id="{FC3149EA-4C90-029C-CB5F-BCA468CC7A6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0:20</a:t>
            </a:r>
          </a:p>
        </p:txBody>
      </p:sp>
      <p:sp>
        <p:nvSpPr>
          <p:cNvPr id="110" name="Rectangle 104">
            <a:extLst>
              <a:ext uri="{FF2B5EF4-FFF2-40B4-BE49-F238E27FC236}">
                <a16:creationId xmlns:a16="http://schemas.microsoft.com/office/drawing/2014/main" id="{029CFFE4-8706-35E0-AAEC-D2D9EE42778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0:19</a:t>
            </a:r>
          </a:p>
        </p:txBody>
      </p:sp>
      <p:sp>
        <p:nvSpPr>
          <p:cNvPr id="111" name="Rectangle 105">
            <a:extLst>
              <a:ext uri="{FF2B5EF4-FFF2-40B4-BE49-F238E27FC236}">
                <a16:creationId xmlns:a16="http://schemas.microsoft.com/office/drawing/2014/main" id="{4C7D9E0E-FCFC-FC0E-B127-E4B3028FD75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0:18</a:t>
            </a:r>
          </a:p>
        </p:txBody>
      </p:sp>
      <p:sp>
        <p:nvSpPr>
          <p:cNvPr id="112" name="Rectangle 106">
            <a:extLst>
              <a:ext uri="{FF2B5EF4-FFF2-40B4-BE49-F238E27FC236}">
                <a16:creationId xmlns:a16="http://schemas.microsoft.com/office/drawing/2014/main" id="{3D38AD3F-91BF-01B2-89DE-40D4A9DDFF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0:17</a:t>
            </a:r>
          </a:p>
        </p:txBody>
      </p:sp>
      <p:sp>
        <p:nvSpPr>
          <p:cNvPr id="113" name="Rectangle 107">
            <a:extLst>
              <a:ext uri="{FF2B5EF4-FFF2-40B4-BE49-F238E27FC236}">
                <a16:creationId xmlns:a16="http://schemas.microsoft.com/office/drawing/2014/main" id="{D0E220BF-2645-876E-D300-E43B7848DC1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0:16</a:t>
            </a:r>
          </a:p>
        </p:txBody>
      </p:sp>
      <p:sp>
        <p:nvSpPr>
          <p:cNvPr id="114" name="Rectangle 108">
            <a:extLst>
              <a:ext uri="{FF2B5EF4-FFF2-40B4-BE49-F238E27FC236}">
                <a16:creationId xmlns:a16="http://schemas.microsoft.com/office/drawing/2014/main" id="{DF1784F6-EDBD-5EF4-6732-5523EF0F408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0:15</a:t>
            </a:r>
          </a:p>
        </p:txBody>
      </p:sp>
      <p:sp>
        <p:nvSpPr>
          <p:cNvPr id="115" name="Rectangle 109">
            <a:extLst>
              <a:ext uri="{FF2B5EF4-FFF2-40B4-BE49-F238E27FC236}">
                <a16:creationId xmlns:a16="http://schemas.microsoft.com/office/drawing/2014/main" id="{29E36764-EBD7-62DD-08B3-C05290D160E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0:14</a:t>
            </a:r>
          </a:p>
        </p:txBody>
      </p:sp>
      <p:sp>
        <p:nvSpPr>
          <p:cNvPr id="116" name="Rectangle 110">
            <a:extLst>
              <a:ext uri="{FF2B5EF4-FFF2-40B4-BE49-F238E27FC236}">
                <a16:creationId xmlns:a16="http://schemas.microsoft.com/office/drawing/2014/main" id="{3FDBD4A9-10A5-2231-3571-877CB72C0DE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0:13</a:t>
            </a:r>
          </a:p>
        </p:txBody>
      </p:sp>
      <p:sp>
        <p:nvSpPr>
          <p:cNvPr id="117" name="Rectangle 111">
            <a:extLst>
              <a:ext uri="{FF2B5EF4-FFF2-40B4-BE49-F238E27FC236}">
                <a16:creationId xmlns:a16="http://schemas.microsoft.com/office/drawing/2014/main" id="{20720623-183C-6CB9-3023-3369339200E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0:12</a:t>
            </a:r>
          </a:p>
        </p:txBody>
      </p:sp>
      <p:sp>
        <p:nvSpPr>
          <p:cNvPr id="118" name="Rectangle 112">
            <a:extLst>
              <a:ext uri="{FF2B5EF4-FFF2-40B4-BE49-F238E27FC236}">
                <a16:creationId xmlns:a16="http://schemas.microsoft.com/office/drawing/2014/main" id="{8ED672FC-2E72-A2C2-F605-6B2C2A15815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0:11</a:t>
            </a:r>
          </a:p>
        </p:txBody>
      </p:sp>
      <p:sp>
        <p:nvSpPr>
          <p:cNvPr id="119" name="Rectangle 113">
            <a:extLst>
              <a:ext uri="{FF2B5EF4-FFF2-40B4-BE49-F238E27FC236}">
                <a16:creationId xmlns:a16="http://schemas.microsoft.com/office/drawing/2014/main" id="{49B234C0-8D17-53DC-6BF2-F6888D47851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0:10</a:t>
            </a:r>
          </a:p>
        </p:txBody>
      </p:sp>
      <p:sp>
        <p:nvSpPr>
          <p:cNvPr id="120" name="Rectangle 114">
            <a:extLst>
              <a:ext uri="{FF2B5EF4-FFF2-40B4-BE49-F238E27FC236}">
                <a16:creationId xmlns:a16="http://schemas.microsoft.com/office/drawing/2014/main" id="{770F69AD-7C09-F18D-81D0-2C2B6EF5A29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0:09</a:t>
            </a:r>
          </a:p>
        </p:txBody>
      </p:sp>
      <p:sp>
        <p:nvSpPr>
          <p:cNvPr id="121" name="Rectangle 115">
            <a:extLst>
              <a:ext uri="{FF2B5EF4-FFF2-40B4-BE49-F238E27FC236}">
                <a16:creationId xmlns:a16="http://schemas.microsoft.com/office/drawing/2014/main" id="{0FA91C13-C724-8FF5-E87E-CB8B86D6C26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0:08</a:t>
            </a:r>
          </a:p>
        </p:txBody>
      </p:sp>
      <p:sp>
        <p:nvSpPr>
          <p:cNvPr id="122" name="Rectangle 116">
            <a:extLst>
              <a:ext uri="{FF2B5EF4-FFF2-40B4-BE49-F238E27FC236}">
                <a16:creationId xmlns:a16="http://schemas.microsoft.com/office/drawing/2014/main" id="{15F7CBDD-BBEE-AF99-5295-B35CB13743A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0:07</a:t>
            </a:r>
          </a:p>
        </p:txBody>
      </p:sp>
      <p:sp>
        <p:nvSpPr>
          <p:cNvPr id="123" name="Rectangle 117">
            <a:extLst>
              <a:ext uri="{FF2B5EF4-FFF2-40B4-BE49-F238E27FC236}">
                <a16:creationId xmlns:a16="http://schemas.microsoft.com/office/drawing/2014/main" id="{76D09093-EA81-8010-42BE-7A7F5FB56665}"/>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0:06</a:t>
            </a:r>
          </a:p>
        </p:txBody>
      </p:sp>
      <p:sp>
        <p:nvSpPr>
          <p:cNvPr id="124" name="Rectangle 118">
            <a:extLst>
              <a:ext uri="{FF2B5EF4-FFF2-40B4-BE49-F238E27FC236}">
                <a16:creationId xmlns:a16="http://schemas.microsoft.com/office/drawing/2014/main" id="{2DCD1424-2C73-2BE6-8403-7729901198C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0:05</a:t>
            </a:r>
          </a:p>
        </p:txBody>
      </p:sp>
      <p:sp>
        <p:nvSpPr>
          <p:cNvPr id="125" name="Rectangle 119">
            <a:extLst>
              <a:ext uri="{FF2B5EF4-FFF2-40B4-BE49-F238E27FC236}">
                <a16:creationId xmlns:a16="http://schemas.microsoft.com/office/drawing/2014/main" id="{FF45A7E6-7564-907C-2BBA-A6B44F3981A6}"/>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0:04</a:t>
            </a:r>
          </a:p>
        </p:txBody>
      </p:sp>
      <p:sp>
        <p:nvSpPr>
          <p:cNvPr id="126" name="Rectangle 120">
            <a:extLst>
              <a:ext uri="{FF2B5EF4-FFF2-40B4-BE49-F238E27FC236}">
                <a16:creationId xmlns:a16="http://schemas.microsoft.com/office/drawing/2014/main" id="{17DFAB0E-73DC-FC0E-AAC4-7981E09342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0:03</a:t>
            </a:r>
          </a:p>
        </p:txBody>
      </p:sp>
      <p:sp>
        <p:nvSpPr>
          <p:cNvPr id="127" name="Rectangle 121">
            <a:extLst>
              <a:ext uri="{FF2B5EF4-FFF2-40B4-BE49-F238E27FC236}">
                <a16:creationId xmlns:a16="http://schemas.microsoft.com/office/drawing/2014/main" id="{1EA6A9E1-6A75-FF02-6968-9218CB3A427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0:02</a:t>
            </a:r>
          </a:p>
        </p:txBody>
      </p:sp>
      <p:sp>
        <p:nvSpPr>
          <p:cNvPr id="128" name="Rectangle 122">
            <a:extLst>
              <a:ext uri="{FF2B5EF4-FFF2-40B4-BE49-F238E27FC236}">
                <a16:creationId xmlns:a16="http://schemas.microsoft.com/office/drawing/2014/main" id="{4CC28A62-B18C-1063-928C-B73C79F4900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0:01</a:t>
            </a:r>
          </a:p>
        </p:txBody>
      </p:sp>
      <p:sp>
        <p:nvSpPr>
          <p:cNvPr id="129" name="Rectangle 123">
            <a:extLst>
              <a:ext uri="{FF2B5EF4-FFF2-40B4-BE49-F238E27FC236}">
                <a16:creationId xmlns:a16="http://schemas.microsoft.com/office/drawing/2014/main" id="{C13F7DD9-7DA7-DC6A-E07A-EF7AEBDBDEA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dirty="0"/>
              <a:t>End</a:t>
            </a:r>
          </a:p>
        </p:txBody>
      </p:sp>
      <p:sp>
        <p:nvSpPr>
          <p:cNvPr id="130" name="Rectangle 123">
            <a:extLst>
              <a:ext uri="{FF2B5EF4-FFF2-40B4-BE49-F238E27FC236}">
                <a16:creationId xmlns:a16="http://schemas.microsoft.com/office/drawing/2014/main" id="{06DC071A-2416-91F4-F5C8-FFF3ED6699C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dirty="0"/>
              <a:t>2:00</a:t>
            </a:r>
          </a:p>
        </p:txBody>
      </p:sp>
      <p:sp>
        <p:nvSpPr>
          <p:cNvPr id="131" name="TextBox 130">
            <a:extLst>
              <a:ext uri="{FF2B5EF4-FFF2-40B4-BE49-F238E27FC236}">
                <a16:creationId xmlns:a16="http://schemas.microsoft.com/office/drawing/2014/main" id="{3D20A3D2-866F-AFEE-D55C-ACDACD081E35}"/>
              </a:ext>
            </a:extLst>
          </p:cNvPr>
          <p:cNvSpPr txBox="1"/>
          <p:nvPr/>
        </p:nvSpPr>
        <p:spPr>
          <a:xfrm>
            <a:off x="2924503" y="5398807"/>
            <a:ext cx="2758965" cy="646331"/>
          </a:xfrm>
          <a:prstGeom prst="rect">
            <a:avLst/>
          </a:prstGeom>
          <a:noFill/>
        </p:spPr>
        <p:txBody>
          <a:bodyPr wrap="square" rtlCol="0">
            <a:spAutoFit/>
          </a:bodyPr>
          <a:lstStyle/>
          <a:p>
            <a:r>
              <a:rPr lang="en-GB" dirty="0">
                <a:hlinkClick r:id="rId10"/>
              </a:rPr>
              <a:t>Alternatively, use the online stopwatch, here.</a:t>
            </a:r>
            <a:endParaRPr lang="en-GB" dirty="0"/>
          </a:p>
        </p:txBody>
      </p:sp>
      <p:sp>
        <p:nvSpPr>
          <p:cNvPr id="132" name="Date Placeholder 131">
            <a:extLst>
              <a:ext uri="{FF2B5EF4-FFF2-40B4-BE49-F238E27FC236}">
                <a16:creationId xmlns:a16="http://schemas.microsoft.com/office/drawing/2014/main" id="{397BCC2E-C7E0-EEB0-0F26-33A1D123D3FA}"/>
              </a:ext>
            </a:extLst>
          </p:cNvPr>
          <p:cNvSpPr>
            <a:spLocks noGrp="1"/>
          </p:cNvSpPr>
          <p:nvPr>
            <p:ph type="dt" sz="half" idx="10"/>
          </p:nvPr>
        </p:nvSpPr>
        <p:spPr>
          <a:xfrm>
            <a:off x="179512" y="6329210"/>
            <a:ext cx="2057400" cy="365125"/>
          </a:xfrm>
        </p:spPr>
        <p:txBody>
          <a:bodyPr/>
          <a:lstStyle/>
          <a:p>
            <a:r>
              <a:rPr lang="en-GB"/>
              <a:t>07/03/2024</a:t>
            </a:r>
            <a:endParaRPr lang="en-GB" dirty="0"/>
          </a:p>
        </p:txBody>
      </p:sp>
      <p:sp>
        <p:nvSpPr>
          <p:cNvPr id="133" name="Footer Placeholder 132">
            <a:extLst>
              <a:ext uri="{FF2B5EF4-FFF2-40B4-BE49-F238E27FC236}">
                <a16:creationId xmlns:a16="http://schemas.microsoft.com/office/drawing/2014/main" id="{B37FF67D-94DC-D0C3-5960-9D8D6F182A59}"/>
              </a:ext>
            </a:extLst>
          </p:cNvPr>
          <p:cNvSpPr>
            <a:spLocks noGrp="1"/>
          </p:cNvSpPr>
          <p:nvPr>
            <p:ph type="ftr" sz="quarter" idx="11"/>
          </p:nvPr>
        </p:nvSpPr>
        <p:spPr>
          <a:xfrm>
            <a:off x="2445744" y="6349081"/>
            <a:ext cx="4203707" cy="365125"/>
          </a:xfrm>
        </p:spPr>
        <p:txBody>
          <a:bodyPr/>
          <a:lstStyle/>
          <a:p>
            <a:r>
              <a:rPr lang="en-GB" dirty="0"/>
              <a:t>ESB-RES-C233</a:t>
            </a:r>
          </a:p>
          <a:p>
            <a:r>
              <a:rPr lang="en-GB" dirty="0"/>
              <a:t>L1G2-Speech to Inform-1.8-PPT-Time keeping and using notes</a:t>
            </a:r>
          </a:p>
        </p:txBody>
      </p:sp>
      <p:sp>
        <p:nvSpPr>
          <p:cNvPr id="134" name="Slide Number Placeholder 133">
            <a:extLst>
              <a:ext uri="{FF2B5EF4-FFF2-40B4-BE49-F238E27FC236}">
                <a16:creationId xmlns:a16="http://schemas.microsoft.com/office/drawing/2014/main" id="{03270382-EA40-C7E9-AA1D-D13B1B311E69}"/>
              </a:ext>
            </a:extLst>
          </p:cNvPr>
          <p:cNvSpPr>
            <a:spLocks noGrp="1"/>
          </p:cNvSpPr>
          <p:nvPr>
            <p:ph type="sldNum" sz="quarter" idx="12"/>
          </p:nvPr>
        </p:nvSpPr>
        <p:spPr/>
        <p:txBody>
          <a:bodyPr/>
          <a:lstStyle/>
          <a:p>
            <a:fld id="{EFC07C4F-4DD7-4452-9CBE-7B4BC77324C7}" type="slidenum">
              <a:rPr lang="en-GB" smtClean="0"/>
              <a:t>3</a:t>
            </a:fld>
            <a:endParaRPr lang="en-GB" dirty="0"/>
          </a:p>
        </p:txBody>
      </p:sp>
      <p:pic>
        <p:nvPicPr>
          <p:cNvPr id="135" name="Picture 134">
            <a:extLst>
              <a:ext uri="{FF2B5EF4-FFF2-40B4-BE49-F238E27FC236}">
                <a16:creationId xmlns:a16="http://schemas.microsoft.com/office/drawing/2014/main" id="{287E7FD7-A346-D4A1-DA35-92033C7D2F9C}"/>
              </a:ext>
            </a:extLst>
          </p:cNvPr>
          <p:cNvPicPr>
            <a:picLocks noGrp="1" noRot="1" noMove="1" noResize="1" noEditPoints="1" noAdjustHandles="1" noChangeArrowheads="1" noChangeShapeType="1" noCrop="1"/>
          </p:cNvPicPr>
          <p:nvPr/>
        </p:nvPicPr>
        <p:blipFill rotWithShape="1">
          <a:blip r:embed="rId11"/>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73144827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7"/>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grpId="0" nodeType="afterEffect">
                                  <p:stCondLst>
                                    <p:cond delay="1000"/>
                                  </p:stCondLst>
                                  <p:childTnLst>
                                    <p:set>
                                      <p:cBhvr>
                                        <p:cTn id="14" dur="1" fill="hold">
                                          <p:stCondLst>
                                            <p:cond delay="0"/>
                                          </p:stCondLst>
                                        </p:cTn>
                                        <p:tgtEl>
                                          <p:spTgt spid="9"/>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1000"/>
                                  </p:stCondLst>
                                  <p:childTnLst>
                                    <p:set>
                                      <p:cBhvr>
                                        <p:cTn id="17" dur="1" fill="hold">
                                          <p:stCondLst>
                                            <p:cond delay="0"/>
                                          </p:stCondLst>
                                        </p:cTn>
                                        <p:tgtEl>
                                          <p:spTgt spid="11"/>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grpId="0" nodeType="afterEffect">
                                  <p:stCondLst>
                                    <p:cond delay="100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grpId="0" nodeType="afterEffect">
                                  <p:stCondLst>
                                    <p:cond delay="1000"/>
                                  </p:stCondLst>
                                  <p:childTnLst>
                                    <p:set>
                                      <p:cBhvr>
                                        <p:cTn id="23" dur="1" fill="hold">
                                          <p:stCondLst>
                                            <p:cond delay="0"/>
                                          </p:stCondLst>
                                        </p:cTn>
                                        <p:tgtEl>
                                          <p:spTgt spid="14"/>
                                        </p:tgtEl>
                                        <p:attrNameLst>
                                          <p:attrName>style.visibility</p:attrName>
                                        </p:attrNameLst>
                                      </p:cBhvr>
                                      <p:to>
                                        <p:strVal val="visible"/>
                                      </p:to>
                                    </p:set>
                                  </p:childTnLst>
                                </p:cTn>
                              </p:par>
                            </p:childTnLst>
                          </p:cTn>
                        </p:par>
                        <p:par>
                          <p:cTn id="24" fill="hold">
                            <p:stCondLst>
                              <p:cond delay="5000"/>
                            </p:stCondLst>
                            <p:childTnLst>
                              <p:par>
                                <p:cTn id="25" presetID="1" presetClass="entr" presetSubtype="0" fill="hold" grpId="0" nodeType="afterEffect">
                                  <p:stCondLst>
                                    <p:cond delay="100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6000"/>
                            </p:stCondLst>
                            <p:childTnLst>
                              <p:par>
                                <p:cTn id="28" presetID="1" presetClass="entr" presetSubtype="0" fill="hold" grpId="0" nodeType="afterEffect">
                                  <p:stCondLst>
                                    <p:cond delay="1000"/>
                                  </p:stCondLst>
                                  <p:childTnLst>
                                    <p:set>
                                      <p:cBhvr>
                                        <p:cTn id="29" dur="1" fill="hold">
                                          <p:stCondLst>
                                            <p:cond delay="0"/>
                                          </p:stCondLst>
                                        </p:cTn>
                                        <p:tgtEl>
                                          <p:spTgt spid="16"/>
                                        </p:tgtEl>
                                        <p:attrNameLst>
                                          <p:attrName>style.visibility</p:attrName>
                                        </p:attrNameLst>
                                      </p:cBhvr>
                                      <p:to>
                                        <p:strVal val="visible"/>
                                      </p:to>
                                    </p:set>
                                  </p:childTnLst>
                                </p:cTn>
                              </p:par>
                            </p:childTnLst>
                          </p:cTn>
                        </p:par>
                        <p:par>
                          <p:cTn id="30" fill="hold">
                            <p:stCondLst>
                              <p:cond delay="7000"/>
                            </p:stCondLst>
                            <p:childTnLst>
                              <p:par>
                                <p:cTn id="31" presetID="1" presetClass="entr" presetSubtype="0" fill="hold" grpId="0" nodeType="afterEffect">
                                  <p:stCondLst>
                                    <p:cond delay="1000"/>
                                  </p:stCondLst>
                                  <p:childTnLst>
                                    <p:set>
                                      <p:cBhvr>
                                        <p:cTn id="32" dur="1" fill="hold">
                                          <p:stCondLst>
                                            <p:cond delay="0"/>
                                          </p:stCondLst>
                                        </p:cTn>
                                        <p:tgtEl>
                                          <p:spTgt spid="17"/>
                                        </p:tgtEl>
                                        <p:attrNameLst>
                                          <p:attrName>style.visibility</p:attrName>
                                        </p:attrNameLst>
                                      </p:cBhvr>
                                      <p:to>
                                        <p:strVal val="visible"/>
                                      </p:to>
                                    </p:set>
                                  </p:childTnLst>
                                </p:cTn>
                              </p:par>
                            </p:childTnLst>
                          </p:cTn>
                        </p:par>
                        <p:par>
                          <p:cTn id="33" fill="hold">
                            <p:stCondLst>
                              <p:cond delay="8000"/>
                            </p:stCondLst>
                            <p:childTnLst>
                              <p:par>
                                <p:cTn id="34" presetID="1" presetClass="entr" presetSubtype="0" fill="hold" grpId="0" nodeType="afterEffect">
                                  <p:stCondLst>
                                    <p:cond delay="1000"/>
                                  </p:stCondLst>
                                  <p:childTnLst>
                                    <p:set>
                                      <p:cBhvr>
                                        <p:cTn id="35" dur="1" fill="hold">
                                          <p:stCondLst>
                                            <p:cond delay="0"/>
                                          </p:stCondLst>
                                        </p:cTn>
                                        <p:tgtEl>
                                          <p:spTgt spid="18"/>
                                        </p:tgtEl>
                                        <p:attrNameLst>
                                          <p:attrName>style.visibility</p:attrName>
                                        </p:attrNameLst>
                                      </p:cBhvr>
                                      <p:to>
                                        <p:strVal val="visible"/>
                                      </p:to>
                                    </p:set>
                                  </p:childTnLst>
                                </p:cTn>
                              </p:par>
                            </p:childTnLst>
                          </p:cTn>
                        </p:par>
                        <p:par>
                          <p:cTn id="36" fill="hold">
                            <p:stCondLst>
                              <p:cond delay="9000"/>
                            </p:stCondLst>
                            <p:childTnLst>
                              <p:par>
                                <p:cTn id="37" presetID="1" presetClass="entr" presetSubtype="0" fill="hold" grpId="0" nodeType="afterEffect">
                                  <p:stCondLst>
                                    <p:cond delay="1000"/>
                                  </p:stCondLst>
                                  <p:childTnLst>
                                    <p:set>
                                      <p:cBhvr>
                                        <p:cTn id="38" dur="1" fill="hold">
                                          <p:stCondLst>
                                            <p:cond delay="0"/>
                                          </p:stCondLst>
                                        </p:cTn>
                                        <p:tgtEl>
                                          <p:spTgt spid="19"/>
                                        </p:tgtEl>
                                        <p:attrNameLst>
                                          <p:attrName>style.visibility</p:attrName>
                                        </p:attrNameLst>
                                      </p:cBhvr>
                                      <p:to>
                                        <p:strVal val="visible"/>
                                      </p:to>
                                    </p:set>
                                  </p:childTnLst>
                                </p:cTn>
                              </p:par>
                            </p:childTnLst>
                          </p:cTn>
                        </p:par>
                        <p:par>
                          <p:cTn id="39" fill="hold">
                            <p:stCondLst>
                              <p:cond delay="10000"/>
                            </p:stCondLst>
                            <p:childTnLst>
                              <p:par>
                                <p:cTn id="40" presetID="1" presetClass="entr" presetSubtype="0" fill="hold" grpId="0" nodeType="afterEffect">
                                  <p:stCondLst>
                                    <p:cond delay="1000"/>
                                  </p:stCondLst>
                                  <p:childTnLst>
                                    <p:set>
                                      <p:cBhvr>
                                        <p:cTn id="41" dur="1" fill="hold">
                                          <p:stCondLst>
                                            <p:cond delay="0"/>
                                          </p:stCondLst>
                                        </p:cTn>
                                        <p:tgtEl>
                                          <p:spTgt spid="20"/>
                                        </p:tgtEl>
                                        <p:attrNameLst>
                                          <p:attrName>style.visibility</p:attrName>
                                        </p:attrNameLst>
                                      </p:cBhvr>
                                      <p:to>
                                        <p:strVal val="visible"/>
                                      </p:to>
                                    </p:set>
                                  </p:childTnLst>
                                </p:cTn>
                              </p:par>
                            </p:childTnLst>
                          </p:cTn>
                        </p:par>
                        <p:par>
                          <p:cTn id="42" fill="hold">
                            <p:stCondLst>
                              <p:cond delay="11000"/>
                            </p:stCondLst>
                            <p:childTnLst>
                              <p:par>
                                <p:cTn id="43" presetID="1" presetClass="entr" presetSubtype="0" fill="hold" grpId="0" nodeType="afterEffect">
                                  <p:stCondLst>
                                    <p:cond delay="1000"/>
                                  </p:stCondLst>
                                  <p:childTnLst>
                                    <p:set>
                                      <p:cBhvr>
                                        <p:cTn id="44" dur="1" fill="hold">
                                          <p:stCondLst>
                                            <p:cond delay="0"/>
                                          </p:stCondLst>
                                        </p:cTn>
                                        <p:tgtEl>
                                          <p:spTgt spid="21"/>
                                        </p:tgtEl>
                                        <p:attrNameLst>
                                          <p:attrName>style.visibility</p:attrName>
                                        </p:attrNameLst>
                                      </p:cBhvr>
                                      <p:to>
                                        <p:strVal val="visible"/>
                                      </p:to>
                                    </p:set>
                                  </p:childTnLst>
                                </p:cTn>
                              </p:par>
                            </p:childTnLst>
                          </p:cTn>
                        </p:par>
                        <p:par>
                          <p:cTn id="45" fill="hold">
                            <p:stCondLst>
                              <p:cond delay="12000"/>
                            </p:stCondLst>
                            <p:childTnLst>
                              <p:par>
                                <p:cTn id="46" presetID="1" presetClass="entr" presetSubtype="0" fill="hold" grpId="0" nodeType="afterEffect">
                                  <p:stCondLst>
                                    <p:cond delay="1000"/>
                                  </p:stCondLst>
                                  <p:childTnLst>
                                    <p:set>
                                      <p:cBhvr>
                                        <p:cTn id="47" dur="1" fill="hold">
                                          <p:stCondLst>
                                            <p:cond delay="0"/>
                                          </p:stCondLst>
                                        </p:cTn>
                                        <p:tgtEl>
                                          <p:spTgt spid="22"/>
                                        </p:tgtEl>
                                        <p:attrNameLst>
                                          <p:attrName>style.visibility</p:attrName>
                                        </p:attrNameLst>
                                      </p:cBhvr>
                                      <p:to>
                                        <p:strVal val="visible"/>
                                      </p:to>
                                    </p:set>
                                  </p:childTnLst>
                                </p:cTn>
                              </p:par>
                            </p:childTnLst>
                          </p:cTn>
                        </p:par>
                        <p:par>
                          <p:cTn id="48" fill="hold">
                            <p:stCondLst>
                              <p:cond delay="13000"/>
                            </p:stCondLst>
                            <p:childTnLst>
                              <p:par>
                                <p:cTn id="49" presetID="1" presetClass="entr" presetSubtype="0" fill="hold" grpId="0" nodeType="afterEffect">
                                  <p:stCondLst>
                                    <p:cond delay="1000"/>
                                  </p:stCondLst>
                                  <p:childTnLst>
                                    <p:set>
                                      <p:cBhvr>
                                        <p:cTn id="50" dur="1" fill="hold">
                                          <p:stCondLst>
                                            <p:cond delay="0"/>
                                          </p:stCondLst>
                                        </p:cTn>
                                        <p:tgtEl>
                                          <p:spTgt spid="23"/>
                                        </p:tgtEl>
                                        <p:attrNameLst>
                                          <p:attrName>style.visibility</p:attrName>
                                        </p:attrNameLst>
                                      </p:cBhvr>
                                      <p:to>
                                        <p:strVal val="visible"/>
                                      </p:to>
                                    </p:set>
                                  </p:childTnLst>
                                </p:cTn>
                              </p:par>
                            </p:childTnLst>
                          </p:cTn>
                        </p:par>
                        <p:par>
                          <p:cTn id="51" fill="hold">
                            <p:stCondLst>
                              <p:cond delay="14000"/>
                            </p:stCondLst>
                            <p:childTnLst>
                              <p:par>
                                <p:cTn id="52" presetID="1" presetClass="entr" presetSubtype="0" fill="hold" grpId="0" nodeType="afterEffect">
                                  <p:stCondLst>
                                    <p:cond delay="1000"/>
                                  </p:stCondLst>
                                  <p:childTnLst>
                                    <p:set>
                                      <p:cBhvr>
                                        <p:cTn id="53" dur="1" fill="hold">
                                          <p:stCondLst>
                                            <p:cond delay="0"/>
                                          </p:stCondLst>
                                        </p:cTn>
                                        <p:tgtEl>
                                          <p:spTgt spid="24"/>
                                        </p:tgtEl>
                                        <p:attrNameLst>
                                          <p:attrName>style.visibility</p:attrName>
                                        </p:attrNameLst>
                                      </p:cBhvr>
                                      <p:to>
                                        <p:strVal val="visible"/>
                                      </p:to>
                                    </p:set>
                                  </p:childTnLst>
                                </p:cTn>
                              </p:par>
                            </p:childTnLst>
                          </p:cTn>
                        </p:par>
                        <p:par>
                          <p:cTn id="54" fill="hold">
                            <p:stCondLst>
                              <p:cond delay="15000"/>
                            </p:stCondLst>
                            <p:childTnLst>
                              <p:par>
                                <p:cTn id="55" presetID="1" presetClass="entr" presetSubtype="0" fill="hold" grpId="0" nodeType="afterEffect">
                                  <p:stCondLst>
                                    <p:cond delay="1000"/>
                                  </p:stCondLst>
                                  <p:childTnLst>
                                    <p:set>
                                      <p:cBhvr>
                                        <p:cTn id="56" dur="1" fill="hold">
                                          <p:stCondLst>
                                            <p:cond delay="0"/>
                                          </p:stCondLst>
                                        </p:cTn>
                                        <p:tgtEl>
                                          <p:spTgt spid="25"/>
                                        </p:tgtEl>
                                        <p:attrNameLst>
                                          <p:attrName>style.visibility</p:attrName>
                                        </p:attrNameLst>
                                      </p:cBhvr>
                                      <p:to>
                                        <p:strVal val="visible"/>
                                      </p:to>
                                    </p:set>
                                  </p:childTnLst>
                                </p:cTn>
                              </p:par>
                            </p:childTnLst>
                          </p:cTn>
                        </p:par>
                        <p:par>
                          <p:cTn id="57" fill="hold">
                            <p:stCondLst>
                              <p:cond delay="16000"/>
                            </p:stCondLst>
                            <p:childTnLst>
                              <p:par>
                                <p:cTn id="58" presetID="1" presetClass="entr" presetSubtype="0" fill="hold" grpId="0" nodeType="afterEffect">
                                  <p:stCondLst>
                                    <p:cond delay="1000"/>
                                  </p:stCondLst>
                                  <p:childTnLst>
                                    <p:set>
                                      <p:cBhvr>
                                        <p:cTn id="59" dur="1" fill="hold">
                                          <p:stCondLst>
                                            <p:cond delay="0"/>
                                          </p:stCondLst>
                                        </p:cTn>
                                        <p:tgtEl>
                                          <p:spTgt spid="26"/>
                                        </p:tgtEl>
                                        <p:attrNameLst>
                                          <p:attrName>style.visibility</p:attrName>
                                        </p:attrNameLst>
                                      </p:cBhvr>
                                      <p:to>
                                        <p:strVal val="visible"/>
                                      </p:to>
                                    </p:set>
                                  </p:childTnLst>
                                </p:cTn>
                              </p:par>
                            </p:childTnLst>
                          </p:cTn>
                        </p:par>
                        <p:par>
                          <p:cTn id="60" fill="hold">
                            <p:stCondLst>
                              <p:cond delay="17000"/>
                            </p:stCondLst>
                            <p:childTnLst>
                              <p:par>
                                <p:cTn id="61" presetID="1" presetClass="entr" presetSubtype="0" fill="hold" grpId="0" nodeType="afterEffect">
                                  <p:stCondLst>
                                    <p:cond delay="1000"/>
                                  </p:stCondLst>
                                  <p:childTnLst>
                                    <p:set>
                                      <p:cBhvr>
                                        <p:cTn id="62" dur="1" fill="hold">
                                          <p:stCondLst>
                                            <p:cond delay="0"/>
                                          </p:stCondLst>
                                        </p:cTn>
                                        <p:tgtEl>
                                          <p:spTgt spid="27"/>
                                        </p:tgtEl>
                                        <p:attrNameLst>
                                          <p:attrName>style.visibility</p:attrName>
                                        </p:attrNameLst>
                                      </p:cBhvr>
                                      <p:to>
                                        <p:strVal val="visible"/>
                                      </p:to>
                                    </p:set>
                                  </p:childTnLst>
                                </p:cTn>
                              </p:par>
                            </p:childTnLst>
                          </p:cTn>
                        </p:par>
                        <p:par>
                          <p:cTn id="63" fill="hold">
                            <p:stCondLst>
                              <p:cond delay="18000"/>
                            </p:stCondLst>
                            <p:childTnLst>
                              <p:par>
                                <p:cTn id="64" presetID="1" presetClass="entr" presetSubtype="0" fill="hold" grpId="0" nodeType="afterEffect">
                                  <p:stCondLst>
                                    <p:cond delay="1000"/>
                                  </p:stCondLst>
                                  <p:childTnLst>
                                    <p:set>
                                      <p:cBhvr>
                                        <p:cTn id="65" dur="1" fill="hold">
                                          <p:stCondLst>
                                            <p:cond delay="0"/>
                                          </p:stCondLst>
                                        </p:cTn>
                                        <p:tgtEl>
                                          <p:spTgt spid="28"/>
                                        </p:tgtEl>
                                        <p:attrNameLst>
                                          <p:attrName>style.visibility</p:attrName>
                                        </p:attrNameLst>
                                      </p:cBhvr>
                                      <p:to>
                                        <p:strVal val="visible"/>
                                      </p:to>
                                    </p:set>
                                  </p:childTnLst>
                                </p:cTn>
                              </p:par>
                            </p:childTnLst>
                          </p:cTn>
                        </p:par>
                        <p:par>
                          <p:cTn id="66" fill="hold">
                            <p:stCondLst>
                              <p:cond delay="19000"/>
                            </p:stCondLst>
                            <p:childTnLst>
                              <p:par>
                                <p:cTn id="67" presetID="1" presetClass="entr" presetSubtype="0" fill="hold" grpId="0" nodeType="afterEffect">
                                  <p:stCondLst>
                                    <p:cond delay="1000"/>
                                  </p:stCondLst>
                                  <p:childTnLst>
                                    <p:set>
                                      <p:cBhvr>
                                        <p:cTn id="68" dur="1" fill="hold">
                                          <p:stCondLst>
                                            <p:cond delay="0"/>
                                          </p:stCondLst>
                                        </p:cTn>
                                        <p:tgtEl>
                                          <p:spTgt spid="29"/>
                                        </p:tgtEl>
                                        <p:attrNameLst>
                                          <p:attrName>style.visibility</p:attrName>
                                        </p:attrNameLst>
                                      </p:cBhvr>
                                      <p:to>
                                        <p:strVal val="visible"/>
                                      </p:to>
                                    </p:set>
                                  </p:childTnLst>
                                </p:cTn>
                              </p:par>
                            </p:childTnLst>
                          </p:cTn>
                        </p:par>
                        <p:par>
                          <p:cTn id="69" fill="hold">
                            <p:stCondLst>
                              <p:cond delay="20000"/>
                            </p:stCondLst>
                            <p:childTnLst>
                              <p:par>
                                <p:cTn id="70" presetID="1" presetClass="entr" presetSubtype="0" fill="hold" grpId="0" nodeType="afterEffect">
                                  <p:stCondLst>
                                    <p:cond delay="1000"/>
                                  </p:stCondLst>
                                  <p:childTnLst>
                                    <p:set>
                                      <p:cBhvr>
                                        <p:cTn id="71" dur="1" fill="hold">
                                          <p:stCondLst>
                                            <p:cond delay="0"/>
                                          </p:stCondLst>
                                        </p:cTn>
                                        <p:tgtEl>
                                          <p:spTgt spid="30"/>
                                        </p:tgtEl>
                                        <p:attrNameLst>
                                          <p:attrName>style.visibility</p:attrName>
                                        </p:attrNameLst>
                                      </p:cBhvr>
                                      <p:to>
                                        <p:strVal val="visible"/>
                                      </p:to>
                                    </p:set>
                                  </p:childTnLst>
                                </p:cTn>
                              </p:par>
                            </p:childTnLst>
                          </p:cTn>
                        </p:par>
                        <p:par>
                          <p:cTn id="72" fill="hold">
                            <p:stCondLst>
                              <p:cond delay="21000"/>
                            </p:stCondLst>
                            <p:childTnLst>
                              <p:par>
                                <p:cTn id="73" presetID="1" presetClass="entr" presetSubtype="0" fill="hold" grpId="0" nodeType="afterEffect">
                                  <p:stCondLst>
                                    <p:cond delay="1000"/>
                                  </p:stCondLst>
                                  <p:childTnLst>
                                    <p:set>
                                      <p:cBhvr>
                                        <p:cTn id="74" dur="1" fill="hold">
                                          <p:stCondLst>
                                            <p:cond delay="0"/>
                                          </p:stCondLst>
                                        </p:cTn>
                                        <p:tgtEl>
                                          <p:spTgt spid="31"/>
                                        </p:tgtEl>
                                        <p:attrNameLst>
                                          <p:attrName>style.visibility</p:attrName>
                                        </p:attrNameLst>
                                      </p:cBhvr>
                                      <p:to>
                                        <p:strVal val="visible"/>
                                      </p:to>
                                    </p:set>
                                  </p:childTnLst>
                                </p:cTn>
                              </p:par>
                            </p:childTnLst>
                          </p:cTn>
                        </p:par>
                        <p:par>
                          <p:cTn id="75" fill="hold">
                            <p:stCondLst>
                              <p:cond delay="22000"/>
                            </p:stCondLst>
                            <p:childTnLst>
                              <p:par>
                                <p:cTn id="76" presetID="1" presetClass="entr" presetSubtype="0" fill="hold" grpId="0" nodeType="afterEffect">
                                  <p:stCondLst>
                                    <p:cond delay="1000"/>
                                  </p:stCondLst>
                                  <p:childTnLst>
                                    <p:set>
                                      <p:cBhvr>
                                        <p:cTn id="77" dur="1" fill="hold">
                                          <p:stCondLst>
                                            <p:cond delay="0"/>
                                          </p:stCondLst>
                                        </p:cTn>
                                        <p:tgtEl>
                                          <p:spTgt spid="32"/>
                                        </p:tgtEl>
                                        <p:attrNameLst>
                                          <p:attrName>style.visibility</p:attrName>
                                        </p:attrNameLst>
                                      </p:cBhvr>
                                      <p:to>
                                        <p:strVal val="visible"/>
                                      </p:to>
                                    </p:set>
                                  </p:childTnLst>
                                </p:cTn>
                              </p:par>
                            </p:childTnLst>
                          </p:cTn>
                        </p:par>
                        <p:par>
                          <p:cTn id="78" fill="hold">
                            <p:stCondLst>
                              <p:cond delay="23000"/>
                            </p:stCondLst>
                            <p:childTnLst>
                              <p:par>
                                <p:cTn id="79" presetID="1" presetClass="entr" presetSubtype="0" fill="hold" grpId="0" nodeType="afterEffect">
                                  <p:stCondLst>
                                    <p:cond delay="1000"/>
                                  </p:stCondLst>
                                  <p:childTnLst>
                                    <p:set>
                                      <p:cBhvr>
                                        <p:cTn id="80" dur="1" fill="hold">
                                          <p:stCondLst>
                                            <p:cond delay="0"/>
                                          </p:stCondLst>
                                        </p:cTn>
                                        <p:tgtEl>
                                          <p:spTgt spid="33"/>
                                        </p:tgtEl>
                                        <p:attrNameLst>
                                          <p:attrName>style.visibility</p:attrName>
                                        </p:attrNameLst>
                                      </p:cBhvr>
                                      <p:to>
                                        <p:strVal val="visible"/>
                                      </p:to>
                                    </p:set>
                                  </p:childTnLst>
                                </p:cTn>
                              </p:par>
                            </p:childTnLst>
                          </p:cTn>
                        </p:par>
                        <p:par>
                          <p:cTn id="81" fill="hold">
                            <p:stCondLst>
                              <p:cond delay="24000"/>
                            </p:stCondLst>
                            <p:childTnLst>
                              <p:par>
                                <p:cTn id="82" presetID="1" presetClass="entr" presetSubtype="0" fill="hold" grpId="0" nodeType="afterEffect">
                                  <p:stCondLst>
                                    <p:cond delay="1000"/>
                                  </p:stCondLst>
                                  <p:childTnLst>
                                    <p:set>
                                      <p:cBhvr>
                                        <p:cTn id="83" dur="1" fill="hold">
                                          <p:stCondLst>
                                            <p:cond delay="0"/>
                                          </p:stCondLst>
                                        </p:cTn>
                                        <p:tgtEl>
                                          <p:spTgt spid="34"/>
                                        </p:tgtEl>
                                        <p:attrNameLst>
                                          <p:attrName>style.visibility</p:attrName>
                                        </p:attrNameLst>
                                      </p:cBhvr>
                                      <p:to>
                                        <p:strVal val="visible"/>
                                      </p:to>
                                    </p:set>
                                  </p:childTnLst>
                                </p:cTn>
                              </p:par>
                            </p:childTnLst>
                          </p:cTn>
                        </p:par>
                        <p:par>
                          <p:cTn id="84" fill="hold">
                            <p:stCondLst>
                              <p:cond delay="25000"/>
                            </p:stCondLst>
                            <p:childTnLst>
                              <p:par>
                                <p:cTn id="85" presetID="1" presetClass="entr" presetSubtype="0" fill="hold" grpId="0" nodeType="afterEffect">
                                  <p:stCondLst>
                                    <p:cond delay="1000"/>
                                  </p:stCondLst>
                                  <p:childTnLst>
                                    <p:set>
                                      <p:cBhvr>
                                        <p:cTn id="86" dur="1" fill="hold">
                                          <p:stCondLst>
                                            <p:cond delay="0"/>
                                          </p:stCondLst>
                                        </p:cTn>
                                        <p:tgtEl>
                                          <p:spTgt spid="35"/>
                                        </p:tgtEl>
                                        <p:attrNameLst>
                                          <p:attrName>style.visibility</p:attrName>
                                        </p:attrNameLst>
                                      </p:cBhvr>
                                      <p:to>
                                        <p:strVal val="visible"/>
                                      </p:to>
                                    </p:set>
                                  </p:childTnLst>
                                </p:cTn>
                              </p:par>
                            </p:childTnLst>
                          </p:cTn>
                        </p:par>
                        <p:par>
                          <p:cTn id="87" fill="hold">
                            <p:stCondLst>
                              <p:cond delay="26000"/>
                            </p:stCondLst>
                            <p:childTnLst>
                              <p:par>
                                <p:cTn id="88" presetID="1" presetClass="entr" presetSubtype="0" fill="hold" grpId="0" nodeType="afterEffect">
                                  <p:stCondLst>
                                    <p:cond delay="1000"/>
                                  </p:stCondLst>
                                  <p:childTnLst>
                                    <p:set>
                                      <p:cBhvr>
                                        <p:cTn id="89" dur="1" fill="hold">
                                          <p:stCondLst>
                                            <p:cond delay="0"/>
                                          </p:stCondLst>
                                        </p:cTn>
                                        <p:tgtEl>
                                          <p:spTgt spid="36"/>
                                        </p:tgtEl>
                                        <p:attrNameLst>
                                          <p:attrName>style.visibility</p:attrName>
                                        </p:attrNameLst>
                                      </p:cBhvr>
                                      <p:to>
                                        <p:strVal val="visible"/>
                                      </p:to>
                                    </p:set>
                                  </p:childTnLst>
                                </p:cTn>
                              </p:par>
                            </p:childTnLst>
                          </p:cTn>
                        </p:par>
                        <p:par>
                          <p:cTn id="90" fill="hold">
                            <p:stCondLst>
                              <p:cond delay="27000"/>
                            </p:stCondLst>
                            <p:childTnLst>
                              <p:par>
                                <p:cTn id="91" presetID="1" presetClass="entr" presetSubtype="0" fill="hold" grpId="0" nodeType="afterEffect">
                                  <p:stCondLst>
                                    <p:cond delay="1000"/>
                                  </p:stCondLst>
                                  <p:childTnLst>
                                    <p:set>
                                      <p:cBhvr>
                                        <p:cTn id="92" dur="1" fill="hold">
                                          <p:stCondLst>
                                            <p:cond delay="0"/>
                                          </p:stCondLst>
                                        </p:cTn>
                                        <p:tgtEl>
                                          <p:spTgt spid="37"/>
                                        </p:tgtEl>
                                        <p:attrNameLst>
                                          <p:attrName>style.visibility</p:attrName>
                                        </p:attrNameLst>
                                      </p:cBhvr>
                                      <p:to>
                                        <p:strVal val="visible"/>
                                      </p:to>
                                    </p:set>
                                  </p:childTnLst>
                                </p:cTn>
                              </p:par>
                            </p:childTnLst>
                          </p:cTn>
                        </p:par>
                        <p:par>
                          <p:cTn id="93" fill="hold">
                            <p:stCondLst>
                              <p:cond delay="28000"/>
                            </p:stCondLst>
                            <p:childTnLst>
                              <p:par>
                                <p:cTn id="94" presetID="1" presetClass="entr" presetSubtype="0" fill="hold" grpId="0" nodeType="afterEffect">
                                  <p:stCondLst>
                                    <p:cond delay="1000"/>
                                  </p:stCondLst>
                                  <p:childTnLst>
                                    <p:set>
                                      <p:cBhvr>
                                        <p:cTn id="95" dur="1" fill="hold">
                                          <p:stCondLst>
                                            <p:cond delay="0"/>
                                          </p:stCondLst>
                                        </p:cTn>
                                        <p:tgtEl>
                                          <p:spTgt spid="38"/>
                                        </p:tgtEl>
                                        <p:attrNameLst>
                                          <p:attrName>style.visibility</p:attrName>
                                        </p:attrNameLst>
                                      </p:cBhvr>
                                      <p:to>
                                        <p:strVal val="visible"/>
                                      </p:to>
                                    </p:set>
                                  </p:childTnLst>
                                </p:cTn>
                              </p:par>
                            </p:childTnLst>
                          </p:cTn>
                        </p:par>
                        <p:par>
                          <p:cTn id="96" fill="hold">
                            <p:stCondLst>
                              <p:cond delay="29000"/>
                            </p:stCondLst>
                            <p:childTnLst>
                              <p:par>
                                <p:cTn id="97" presetID="1" presetClass="entr" presetSubtype="0" fill="hold" grpId="0" nodeType="afterEffect">
                                  <p:stCondLst>
                                    <p:cond delay="1000"/>
                                  </p:stCondLst>
                                  <p:childTnLst>
                                    <p:set>
                                      <p:cBhvr>
                                        <p:cTn id="98" dur="1" fill="hold">
                                          <p:stCondLst>
                                            <p:cond delay="0"/>
                                          </p:stCondLst>
                                        </p:cTn>
                                        <p:tgtEl>
                                          <p:spTgt spid="39"/>
                                        </p:tgtEl>
                                        <p:attrNameLst>
                                          <p:attrName>style.visibility</p:attrName>
                                        </p:attrNameLst>
                                      </p:cBhvr>
                                      <p:to>
                                        <p:strVal val="visible"/>
                                      </p:to>
                                    </p:set>
                                  </p:childTnLst>
                                </p:cTn>
                              </p:par>
                            </p:childTnLst>
                          </p:cTn>
                        </p:par>
                        <p:par>
                          <p:cTn id="99" fill="hold">
                            <p:stCondLst>
                              <p:cond delay="30000"/>
                            </p:stCondLst>
                            <p:childTnLst>
                              <p:par>
                                <p:cTn id="100" presetID="1" presetClass="entr" presetSubtype="0" fill="hold" grpId="0" nodeType="afterEffect">
                                  <p:stCondLst>
                                    <p:cond delay="1000"/>
                                  </p:stCondLst>
                                  <p:childTnLst>
                                    <p:set>
                                      <p:cBhvr>
                                        <p:cTn id="101" dur="1" fill="hold">
                                          <p:stCondLst>
                                            <p:cond delay="0"/>
                                          </p:stCondLst>
                                        </p:cTn>
                                        <p:tgtEl>
                                          <p:spTgt spid="40"/>
                                        </p:tgtEl>
                                        <p:attrNameLst>
                                          <p:attrName>style.visibility</p:attrName>
                                        </p:attrNameLst>
                                      </p:cBhvr>
                                      <p:to>
                                        <p:strVal val="visible"/>
                                      </p:to>
                                    </p:set>
                                  </p:childTnLst>
                                </p:cTn>
                              </p:par>
                            </p:childTnLst>
                          </p:cTn>
                        </p:par>
                        <p:par>
                          <p:cTn id="102" fill="hold">
                            <p:stCondLst>
                              <p:cond delay="31000"/>
                            </p:stCondLst>
                            <p:childTnLst>
                              <p:par>
                                <p:cTn id="103" presetID="1" presetClass="entr" presetSubtype="0" fill="hold" grpId="0" nodeType="afterEffect">
                                  <p:stCondLst>
                                    <p:cond delay="1000"/>
                                  </p:stCondLst>
                                  <p:childTnLst>
                                    <p:set>
                                      <p:cBhvr>
                                        <p:cTn id="104" dur="1" fill="hold">
                                          <p:stCondLst>
                                            <p:cond delay="0"/>
                                          </p:stCondLst>
                                        </p:cTn>
                                        <p:tgtEl>
                                          <p:spTgt spid="41"/>
                                        </p:tgtEl>
                                        <p:attrNameLst>
                                          <p:attrName>style.visibility</p:attrName>
                                        </p:attrNameLst>
                                      </p:cBhvr>
                                      <p:to>
                                        <p:strVal val="visible"/>
                                      </p:to>
                                    </p:set>
                                  </p:childTnLst>
                                </p:cTn>
                              </p:par>
                            </p:childTnLst>
                          </p:cTn>
                        </p:par>
                        <p:par>
                          <p:cTn id="105" fill="hold">
                            <p:stCondLst>
                              <p:cond delay="32000"/>
                            </p:stCondLst>
                            <p:childTnLst>
                              <p:par>
                                <p:cTn id="106" presetID="1" presetClass="entr" presetSubtype="0" fill="hold" grpId="0" nodeType="afterEffect">
                                  <p:stCondLst>
                                    <p:cond delay="1000"/>
                                  </p:stCondLst>
                                  <p:childTnLst>
                                    <p:set>
                                      <p:cBhvr>
                                        <p:cTn id="107" dur="1" fill="hold">
                                          <p:stCondLst>
                                            <p:cond delay="0"/>
                                          </p:stCondLst>
                                        </p:cTn>
                                        <p:tgtEl>
                                          <p:spTgt spid="42"/>
                                        </p:tgtEl>
                                        <p:attrNameLst>
                                          <p:attrName>style.visibility</p:attrName>
                                        </p:attrNameLst>
                                      </p:cBhvr>
                                      <p:to>
                                        <p:strVal val="visible"/>
                                      </p:to>
                                    </p:set>
                                  </p:childTnLst>
                                </p:cTn>
                              </p:par>
                            </p:childTnLst>
                          </p:cTn>
                        </p:par>
                        <p:par>
                          <p:cTn id="108" fill="hold">
                            <p:stCondLst>
                              <p:cond delay="33000"/>
                            </p:stCondLst>
                            <p:childTnLst>
                              <p:par>
                                <p:cTn id="109" presetID="1" presetClass="entr" presetSubtype="0" fill="hold" grpId="0" nodeType="afterEffect">
                                  <p:stCondLst>
                                    <p:cond delay="1000"/>
                                  </p:stCondLst>
                                  <p:childTnLst>
                                    <p:set>
                                      <p:cBhvr>
                                        <p:cTn id="110" dur="1" fill="hold">
                                          <p:stCondLst>
                                            <p:cond delay="0"/>
                                          </p:stCondLst>
                                        </p:cTn>
                                        <p:tgtEl>
                                          <p:spTgt spid="43"/>
                                        </p:tgtEl>
                                        <p:attrNameLst>
                                          <p:attrName>style.visibility</p:attrName>
                                        </p:attrNameLst>
                                      </p:cBhvr>
                                      <p:to>
                                        <p:strVal val="visible"/>
                                      </p:to>
                                    </p:set>
                                  </p:childTnLst>
                                </p:cTn>
                              </p:par>
                            </p:childTnLst>
                          </p:cTn>
                        </p:par>
                        <p:par>
                          <p:cTn id="111" fill="hold">
                            <p:stCondLst>
                              <p:cond delay="34000"/>
                            </p:stCondLst>
                            <p:childTnLst>
                              <p:par>
                                <p:cTn id="112" presetID="1" presetClass="entr" presetSubtype="0" fill="hold" grpId="0" nodeType="afterEffect">
                                  <p:stCondLst>
                                    <p:cond delay="1000"/>
                                  </p:stCondLst>
                                  <p:childTnLst>
                                    <p:set>
                                      <p:cBhvr>
                                        <p:cTn id="113" dur="1" fill="hold">
                                          <p:stCondLst>
                                            <p:cond delay="0"/>
                                          </p:stCondLst>
                                        </p:cTn>
                                        <p:tgtEl>
                                          <p:spTgt spid="44"/>
                                        </p:tgtEl>
                                        <p:attrNameLst>
                                          <p:attrName>style.visibility</p:attrName>
                                        </p:attrNameLst>
                                      </p:cBhvr>
                                      <p:to>
                                        <p:strVal val="visible"/>
                                      </p:to>
                                    </p:set>
                                  </p:childTnLst>
                                </p:cTn>
                              </p:par>
                            </p:childTnLst>
                          </p:cTn>
                        </p:par>
                        <p:par>
                          <p:cTn id="114" fill="hold">
                            <p:stCondLst>
                              <p:cond delay="35000"/>
                            </p:stCondLst>
                            <p:childTnLst>
                              <p:par>
                                <p:cTn id="115" presetID="1" presetClass="entr" presetSubtype="0" fill="hold" grpId="0" nodeType="afterEffect">
                                  <p:stCondLst>
                                    <p:cond delay="1000"/>
                                  </p:stCondLst>
                                  <p:childTnLst>
                                    <p:set>
                                      <p:cBhvr>
                                        <p:cTn id="116" dur="1" fill="hold">
                                          <p:stCondLst>
                                            <p:cond delay="0"/>
                                          </p:stCondLst>
                                        </p:cTn>
                                        <p:tgtEl>
                                          <p:spTgt spid="45"/>
                                        </p:tgtEl>
                                        <p:attrNameLst>
                                          <p:attrName>style.visibility</p:attrName>
                                        </p:attrNameLst>
                                      </p:cBhvr>
                                      <p:to>
                                        <p:strVal val="visible"/>
                                      </p:to>
                                    </p:set>
                                  </p:childTnLst>
                                </p:cTn>
                              </p:par>
                            </p:childTnLst>
                          </p:cTn>
                        </p:par>
                        <p:par>
                          <p:cTn id="117" fill="hold">
                            <p:stCondLst>
                              <p:cond delay="36000"/>
                            </p:stCondLst>
                            <p:childTnLst>
                              <p:par>
                                <p:cTn id="118" presetID="1" presetClass="entr" presetSubtype="0" fill="hold" grpId="0" nodeType="afterEffect">
                                  <p:stCondLst>
                                    <p:cond delay="1000"/>
                                  </p:stCondLst>
                                  <p:childTnLst>
                                    <p:set>
                                      <p:cBhvr>
                                        <p:cTn id="119" dur="1" fill="hold">
                                          <p:stCondLst>
                                            <p:cond delay="0"/>
                                          </p:stCondLst>
                                        </p:cTn>
                                        <p:tgtEl>
                                          <p:spTgt spid="46"/>
                                        </p:tgtEl>
                                        <p:attrNameLst>
                                          <p:attrName>style.visibility</p:attrName>
                                        </p:attrNameLst>
                                      </p:cBhvr>
                                      <p:to>
                                        <p:strVal val="visible"/>
                                      </p:to>
                                    </p:set>
                                  </p:childTnLst>
                                </p:cTn>
                              </p:par>
                            </p:childTnLst>
                          </p:cTn>
                        </p:par>
                        <p:par>
                          <p:cTn id="120" fill="hold">
                            <p:stCondLst>
                              <p:cond delay="37000"/>
                            </p:stCondLst>
                            <p:childTnLst>
                              <p:par>
                                <p:cTn id="121" presetID="1" presetClass="entr" presetSubtype="0" fill="hold" grpId="0" nodeType="afterEffect">
                                  <p:stCondLst>
                                    <p:cond delay="1000"/>
                                  </p:stCondLst>
                                  <p:childTnLst>
                                    <p:set>
                                      <p:cBhvr>
                                        <p:cTn id="122" dur="1" fill="hold">
                                          <p:stCondLst>
                                            <p:cond delay="0"/>
                                          </p:stCondLst>
                                        </p:cTn>
                                        <p:tgtEl>
                                          <p:spTgt spid="47"/>
                                        </p:tgtEl>
                                        <p:attrNameLst>
                                          <p:attrName>style.visibility</p:attrName>
                                        </p:attrNameLst>
                                      </p:cBhvr>
                                      <p:to>
                                        <p:strVal val="visible"/>
                                      </p:to>
                                    </p:set>
                                  </p:childTnLst>
                                </p:cTn>
                              </p:par>
                            </p:childTnLst>
                          </p:cTn>
                        </p:par>
                        <p:par>
                          <p:cTn id="123" fill="hold">
                            <p:stCondLst>
                              <p:cond delay="38000"/>
                            </p:stCondLst>
                            <p:childTnLst>
                              <p:par>
                                <p:cTn id="124" presetID="1" presetClass="entr" presetSubtype="0" fill="hold" grpId="0" nodeType="afterEffect">
                                  <p:stCondLst>
                                    <p:cond delay="1000"/>
                                  </p:stCondLst>
                                  <p:childTnLst>
                                    <p:set>
                                      <p:cBhvr>
                                        <p:cTn id="125" dur="1" fill="hold">
                                          <p:stCondLst>
                                            <p:cond delay="0"/>
                                          </p:stCondLst>
                                        </p:cTn>
                                        <p:tgtEl>
                                          <p:spTgt spid="48"/>
                                        </p:tgtEl>
                                        <p:attrNameLst>
                                          <p:attrName>style.visibility</p:attrName>
                                        </p:attrNameLst>
                                      </p:cBhvr>
                                      <p:to>
                                        <p:strVal val="visible"/>
                                      </p:to>
                                    </p:set>
                                  </p:childTnLst>
                                </p:cTn>
                              </p:par>
                            </p:childTnLst>
                          </p:cTn>
                        </p:par>
                        <p:par>
                          <p:cTn id="126" fill="hold">
                            <p:stCondLst>
                              <p:cond delay="39000"/>
                            </p:stCondLst>
                            <p:childTnLst>
                              <p:par>
                                <p:cTn id="127" presetID="1" presetClass="entr" presetSubtype="0" fill="hold" grpId="0" nodeType="afterEffect">
                                  <p:stCondLst>
                                    <p:cond delay="1000"/>
                                  </p:stCondLst>
                                  <p:childTnLst>
                                    <p:set>
                                      <p:cBhvr>
                                        <p:cTn id="128" dur="1" fill="hold">
                                          <p:stCondLst>
                                            <p:cond delay="0"/>
                                          </p:stCondLst>
                                        </p:cTn>
                                        <p:tgtEl>
                                          <p:spTgt spid="49"/>
                                        </p:tgtEl>
                                        <p:attrNameLst>
                                          <p:attrName>style.visibility</p:attrName>
                                        </p:attrNameLst>
                                      </p:cBhvr>
                                      <p:to>
                                        <p:strVal val="visible"/>
                                      </p:to>
                                    </p:set>
                                  </p:childTnLst>
                                </p:cTn>
                              </p:par>
                            </p:childTnLst>
                          </p:cTn>
                        </p:par>
                        <p:par>
                          <p:cTn id="129" fill="hold">
                            <p:stCondLst>
                              <p:cond delay="40000"/>
                            </p:stCondLst>
                            <p:childTnLst>
                              <p:par>
                                <p:cTn id="130" presetID="1" presetClass="entr" presetSubtype="0" fill="hold" grpId="0" nodeType="afterEffect">
                                  <p:stCondLst>
                                    <p:cond delay="1000"/>
                                  </p:stCondLst>
                                  <p:childTnLst>
                                    <p:set>
                                      <p:cBhvr>
                                        <p:cTn id="131" dur="1" fill="hold">
                                          <p:stCondLst>
                                            <p:cond delay="0"/>
                                          </p:stCondLst>
                                        </p:cTn>
                                        <p:tgtEl>
                                          <p:spTgt spid="50"/>
                                        </p:tgtEl>
                                        <p:attrNameLst>
                                          <p:attrName>style.visibility</p:attrName>
                                        </p:attrNameLst>
                                      </p:cBhvr>
                                      <p:to>
                                        <p:strVal val="visible"/>
                                      </p:to>
                                    </p:set>
                                  </p:childTnLst>
                                </p:cTn>
                              </p:par>
                            </p:childTnLst>
                          </p:cTn>
                        </p:par>
                        <p:par>
                          <p:cTn id="132" fill="hold">
                            <p:stCondLst>
                              <p:cond delay="41000"/>
                            </p:stCondLst>
                            <p:childTnLst>
                              <p:par>
                                <p:cTn id="133" presetID="1" presetClass="entr" presetSubtype="0" fill="hold" grpId="0" nodeType="afterEffect">
                                  <p:stCondLst>
                                    <p:cond delay="1000"/>
                                  </p:stCondLst>
                                  <p:childTnLst>
                                    <p:set>
                                      <p:cBhvr>
                                        <p:cTn id="134" dur="1" fill="hold">
                                          <p:stCondLst>
                                            <p:cond delay="0"/>
                                          </p:stCondLst>
                                        </p:cTn>
                                        <p:tgtEl>
                                          <p:spTgt spid="51"/>
                                        </p:tgtEl>
                                        <p:attrNameLst>
                                          <p:attrName>style.visibility</p:attrName>
                                        </p:attrNameLst>
                                      </p:cBhvr>
                                      <p:to>
                                        <p:strVal val="visible"/>
                                      </p:to>
                                    </p:set>
                                  </p:childTnLst>
                                </p:cTn>
                              </p:par>
                            </p:childTnLst>
                          </p:cTn>
                        </p:par>
                        <p:par>
                          <p:cTn id="135" fill="hold">
                            <p:stCondLst>
                              <p:cond delay="42000"/>
                            </p:stCondLst>
                            <p:childTnLst>
                              <p:par>
                                <p:cTn id="136" presetID="1" presetClass="entr" presetSubtype="0" fill="hold" grpId="0" nodeType="afterEffect">
                                  <p:stCondLst>
                                    <p:cond delay="1000"/>
                                  </p:stCondLst>
                                  <p:childTnLst>
                                    <p:set>
                                      <p:cBhvr>
                                        <p:cTn id="137" dur="1" fill="hold">
                                          <p:stCondLst>
                                            <p:cond delay="0"/>
                                          </p:stCondLst>
                                        </p:cTn>
                                        <p:tgtEl>
                                          <p:spTgt spid="52"/>
                                        </p:tgtEl>
                                        <p:attrNameLst>
                                          <p:attrName>style.visibility</p:attrName>
                                        </p:attrNameLst>
                                      </p:cBhvr>
                                      <p:to>
                                        <p:strVal val="visible"/>
                                      </p:to>
                                    </p:set>
                                  </p:childTnLst>
                                </p:cTn>
                              </p:par>
                            </p:childTnLst>
                          </p:cTn>
                        </p:par>
                        <p:par>
                          <p:cTn id="138" fill="hold">
                            <p:stCondLst>
                              <p:cond delay="43000"/>
                            </p:stCondLst>
                            <p:childTnLst>
                              <p:par>
                                <p:cTn id="139" presetID="1" presetClass="entr" presetSubtype="0" fill="hold" grpId="0" nodeType="afterEffect">
                                  <p:stCondLst>
                                    <p:cond delay="1000"/>
                                  </p:stCondLst>
                                  <p:childTnLst>
                                    <p:set>
                                      <p:cBhvr>
                                        <p:cTn id="140" dur="1" fill="hold">
                                          <p:stCondLst>
                                            <p:cond delay="0"/>
                                          </p:stCondLst>
                                        </p:cTn>
                                        <p:tgtEl>
                                          <p:spTgt spid="53"/>
                                        </p:tgtEl>
                                        <p:attrNameLst>
                                          <p:attrName>style.visibility</p:attrName>
                                        </p:attrNameLst>
                                      </p:cBhvr>
                                      <p:to>
                                        <p:strVal val="visible"/>
                                      </p:to>
                                    </p:set>
                                  </p:childTnLst>
                                </p:cTn>
                              </p:par>
                            </p:childTnLst>
                          </p:cTn>
                        </p:par>
                        <p:par>
                          <p:cTn id="141" fill="hold">
                            <p:stCondLst>
                              <p:cond delay="44000"/>
                            </p:stCondLst>
                            <p:childTnLst>
                              <p:par>
                                <p:cTn id="142" presetID="1" presetClass="entr" presetSubtype="0" fill="hold" grpId="0" nodeType="afterEffect">
                                  <p:stCondLst>
                                    <p:cond delay="1000"/>
                                  </p:stCondLst>
                                  <p:childTnLst>
                                    <p:set>
                                      <p:cBhvr>
                                        <p:cTn id="143" dur="1" fill="hold">
                                          <p:stCondLst>
                                            <p:cond delay="0"/>
                                          </p:stCondLst>
                                        </p:cTn>
                                        <p:tgtEl>
                                          <p:spTgt spid="54"/>
                                        </p:tgtEl>
                                        <p:attrNameLst>
                                          <p:attrName>style.visibility</p:attrName>
                                        </p:attrNameLst>
                                      </p:cBhvr>
                                      <p:to>
                                        <p:strVal val="visible"/>
                                      </p:to>
                                    </p:set>
                                  </p:childTnLst>
                                </p:cTn>
                              </p:par>
                            </p:childTnLst>
                          </p:cTn>
                        </p:par>
                        <p:par>
                          <p:cTn id="144" fill="hold">
                            <p:stCondLst>
                              <p:cond delay="45000"/>
                            </p:stCondLst>
                            <p:childTnLst>
                              <p:par>
                                <p:cTn id="145" presetID="1" presetClass="entr" presetSubtype="0" fill="hold" grpId="0" nodeType="afterEffect">
                                  <p:stCondLst>
                                    <p:cond delay="1000"/>
                                  </p:stCondLst>
                                  <p:childTnLst>
                                    <p:set>
                                      <p:cBhvr>
                                        <p:cTn id="146" dur="1" fill="hold">
                                          <p:stCondLst>
                                            <p:cond delay="0"/>
                                          </p:stCondLst>
                                        </p:cTn>
                                        <p:tgtEl>
                                          <p:spTgt spid="55"/>
                                        </p:tgtEl>
                                        <p:attrNameLst>
                                          <p:attrName>style.visibility</p:attrName>
                                        </p:attrNameLst>
                                      </p:cBhvr>
                                      <p:to>
                                        <p:strVal val="visible"/>
                                      </p:to>
                                    </p:set>
                                  </p:childTnLst>
                                </p:cTn>
                              </p:par>
                            </p:childTnLst>
                          </p:cTn>
                        </p:par>
                        <p:par>
                          <p:cTn id="147" fill="hold">
                            <p:stCondLst>
                              <p:cond delay="46000"/>
                            </p:stCondLst>
                            <p:childTnLst>
                              <p:par>
                                <p:cTn id="148" presetID="1" presetClass="entr" presetSubtype="0" fill="hold" grpId="0" nodeType="afterEffect">
                                  <p:stCondLst>
                                    <p:cond delay="1000"/>
                                  </p:stCondLst>
                                  <p:childTnLst>
                                    <p:set>
                                      <p:cBhvr>
                                        <p:cTn id="149" dur="1" fill="hold">
                                          <p:stCondLst>
                                            <p:cond delay="0"/>
                                          </p:stCondLst>
                                        </p:cTn>
                                        <p:tgtEl>
                                          <p:spTgt spid="56"/>
                                        </p:tgtEl>
                                        <p:attrNameLst>
                                          <p:attrName>style.visibility</p:attrName>
                                        </p:attrNameLst>
                                      </p:cBhvr>
                                      <p:to>
                                        <p:strVal val="visible"/>
                                      </p:to>
                                    </p:set>
                                  </p:childTnLst>
                                </p:cTn>
                              </p:par>
                            </p:childTnLst>
                          </p:cTn>
                        </p:par>
                        <p:par>
                          <p:cTn id="150" fill="hold">
                            <p:stCondLst>
                              <p:cond delay="47000"/>
                            </p:stCondLst>
                            <p:childTnLst>
                              <p:par>
                                <p:cTn id="151" presetID="1" presetClass="entr" presetSubtype="0" fill="hold" grpId="0" nodeType="afterEffect">
                                  <p:stCondLst>
                                    <p:cond delay="1000"/>
                                  </p:stCondLst>
                                  <p:childTnLst>
                                    <p:set>
                                      <p:cBhvr>
                                        <p:cTn id="152" dur="1" fill="hold">
                                          <p:stCondLst>
                                            <p:cond delay="0"/>
                                          </p:stCondLst>
                                        </p:cTn>
                                        <p:tgtEl>
                                          <p:spTgt spid="57"/>
                                        </p:tgtEl>
                                        <p:attrNameLst>
                                          <p:attrName>style.visibility</p:attrName>
                                        </p:attrNameLst>
                                      </p:cBhvr>
                                      <p:to>
                                        <p:strVal val="visible"/>
                                      </p:to>
                                    </p:set>
                                  </p:childTnLst>
                                </p:cTn>
                              </p:par>
                            </p:childTnLst>
                          </p:cTn>
                        </p:par>
                        <p:par>
                          <p:cTn id="153" fill="hold">
                            <p:stCondLst>
                              <p:cond delay="48000"/>
                            </p:stCondLst>
                            <p:childTnLst>
                              <p:par>
                                <p:cTn id="154" presetID="1" presetClass="entr" presetSubtype="0" fill="hold" grpId="0" nodeType="afterEffect">
                                  <p:stCondLst>
                                    <p:cond delay="1000"/>
                                  </p:stCondLst>
                                  <p:childTnLst>
                                    <p:set>
                                      <p:cBhvr>
                                        <p:cTn id="155" dur="1" fill="hold">
                                          <p:stCondLst>
                                            <p:cond delay="0"/>
                                          </p:stCondLst>
                                        </p:cTn>
                                        <p:tgtEl>
                                          <p:spTgt spid="58"/>
                                        </p:tgtEl>
                                        <p:attrNameLst>
                                          <p:attrName>style.visibility</p:attrName>
                                        </p:attrNameLst>
                                      </p:cBhvr>
                                      <p:to>
                                        <p:strVal val="visible"/>
                                      </p:to>
                                    </p:set>
                                  </p:childTnLst>
                                </p:cTn>
                              </p:par>
                            </p:childTnLst>
                          </p:cTn>
                        </p:par>
                        <p:par>
                          <p:cTn id="156" fill="hold">
                            <p:stCondLst>
                              <p:cond delay="49000"/>
                            </p:stCondLst>
                            <p:childTnLst>
                              <p:par>
                                <p:cTn id="157" presetID="1" presetClass="entr" presetSubtype="0" fill="hold" grpId="0" nodeType="afterEffect">
                                  <p:stCondLst>
                                    <p:cond delay="1000"/>
                                  </p:stCondLst>
                                  <p:childTnLst>
                                    <p:set>
                                      <p:cBhvr>
                                        <p:cTn id="158" dur="1" fill="hold">
                                          <p:stCondLst>
                                            <p:cond delay="0"/>
                                          </p:stCondLst>
                                        </p:cTn>
                                        <p:tgtEl>
                                          <p:spTgt spid="59"/>
                                        </p:tgtEl>
                                        <p:attrNameLst>
                                          <p:attrName>style.visibility</p:attrName>
                                        </p:attrNameLst>
                                      </p:cBhvr>
                                      <p:to>
                                        <p:strVal val="visible"/>
                                      </p:to>
                                    </p:set>
                                  </p:childTnLst>
                                </p:cTn>
                              </p:par>
                            </p:childTnLst>
                          </p:cTn>
                        </p:par>
                        <p:par>
                          <p:cTn id="159" fill="hold">
                            <p:stCondLst>
                              <p:cond delay="50000"/>
                            </p:stCondLst>
                            <p:childTnLst>
                              <p:par>
                                <p:cTn id="160" presetID="1" presetClass="entr" presetSubtype="0" fill="hold" grpId="0" nodeType="afterEffect">
                                  <p:stCondLst>
                                    <p:cond delay="1000"/>
                                  </p:stCondLst>
                                  <p:childTnLst>
                                    <p:set>
                                      <p:cBhvr>
                                        <p:cTn id="161" dur="1" fill="hold">
                                          <p:stCondLst>
                                            <p:cond delay="0"/>
                                          </p:stCondLst>
                                        </p:cTn>
                                        <p:tgtEl>
                                          <p:spTgt spid="60"/>
                                        </p:tgtEl>
                                        <p:attrNameLst>
                                          <p:attrName>style.visibility</p:attrName>
                                        </p:attrNameLst>
                                      </p:cBhvr>
                                      <p:to>
                                        <p:strVal val="visible"/>
                                      </p:to>
                                    </p:set>
                                  </p:childTnLst>
                                </p:cTn>
                              </p:par>
                            </p:childTnLst>
                          </p:cTn>
                        </p:par>
                        <p:par>
                          <p:cTn id="162" fill="hold">
                            <p:stCondLst>
                              <p:cond delay="51000"/>
                            </p:stCondLst>
                            <p:childTnLst>
                              <p:par>
                                <p:cTn id="163" presetID="1" presetClass="entr" presetSubtype="0" fill="hold" grpId="0" nodeType="afterEffect">
                                  <p:stCondLst>
                                    <p:cond delay="1000"/>
                                  </p:stCondLst>
                                  <p:childTnLst>
                                    <p:set>
                                      <p:cBhvr>
                                        <p:cTn id="164" dur="1" fill="hold">
                                          <p:stCondLst>
                                            <p:cond delay="0"/>
                                          </p:stCondLst>
                                        </p:cTn>
                                        <p:tgtEl>
                                          <p:spTgt spid="61"/>
                                        </p:tgtEl>
                                        <p:attrNameLst>
                                          <p:attrName>style.visibility</p:attrName>
                                        </p:attrNameLst>
                                      </p:cBhvr>
                                      <p:to>
                                        <p:strVal val="visible"/>
                                      </p:to>
                                    </p:set>
                                  </p:childTnLst>
                                </p:cTn>
                              </p:par>
                            </p:childTnLst>
                          </p:cTn>
                        </p:par>
                        <p:par>
                          <p:cTn id="165" fill="hold">
                            <p:stCondLst>
                              <p:cond delay="52000"/>
                            </p:stCondLst>
                            <p:childTnLst>
                              <p:par>
                                <p:cTn id="166" presetID="1" presetClass="entr" presetSubtype="0" fill="hold" grpId="0" nodeType="afterEffect">
                                  <p:stCondLst>
                                    <p:cond delay="1000"/>
                                  </p:stCondLst>
                                  <p:childTnLst>
                                    <p:set>
                                      <p:cBhvr>
                                        <p:cTn id="167" dur="1" fill="hold">
                                          <p:stCondLst>
                                            <p:cond delay="0"/>
                                          </p:stCondLst>
                                        </p:cTn>
                                        <p:tgtEl>
                                          <p:spTgt spid="62"/>
                                        </p:tgtEl>
                                        <p:attrNameLst>
                                          <p:attrName>style.visibility</p:attrName>
                                        </p:attrNameLst>
                                      </p:cBhvr>
                                      <p:to>
                                        <p:strVal val="visible"/>
                                      </p:to>
                                    </p:set>
                                  </p:childTnLst>
                                </p:cTn>
                              </p:par>
                            </p:childTnLst>
                          </p:cTn>
                        </p:par>
                        <p:par>
                          <p:cTn id="168" fill="hold">
                            <p:stCondLst>
                              <p:cond delay="53000"/>
                            </p:stCondLst>
                            <p:childTnLst>
                              <p:par>
                                <p:cTn id="169" presetID="1" presetClass="entr" presetSubtype="0" fill="hold" grpId="0" nodeType="afterEffect">
                                  <p:stCondLst>
                                    <p:cond delay="1000"/>
                                  </p:stCondLst>
                                  <p:childTnLst>
                                    <p:set>
                                      <p:cBhvr>
                                        <p:cTn id="170" dur="1" fill="hold">
                                          <p:stCondLst>
                                            <p:cond delay="0"/>
                                          </p:stCondLst>
                                        </p:cTn>
                                        <p:tgtEl>
                                          <p:spTgt spid="63"/>
                                        </p:tgtEl>
                                        <p:attrNameLst>
                                          <p:attrName>style.visibility</p:attrName>
                                        </p:attrNameLst>
                                      </p:cBhvr>
                                      <p:to>
                                        <p:strVal val="visible"/>
                                      </p:to>
                                    </p:set>
                                  </p:childTnLst>
                                </p:cTn>
                              </p:par>
                            </p:childTnLst>
                          </p:cTn>
                        </p:par>
                        <p:par>
                          <p:cTn id="171" fill="hold">
                            <p:stCondLst>
                              <p:cond delay="54000"/>
                            </p:stCondLst>
                            <p:childTnLst>
                              <p:par>
                                <p:cTn id="172" presetID="1" presetClass="entr" presetSubtype="0" fill="hold" grpId="0" nodeType="afterEffect">
                                  <p:stCondLst>
                                    <p:cond delay="1000"/>
                                  </p:stCondLst>
                                  <p:childTnLst>
                                    <p:set>
                                      <p:cBhvr>
                                        <p:cTn id="173" dur="1" fill="hold">
                                          <p:stCondLst>
                                            <p:cond delay="0"/>
                                          </p:stCondLst>
                                        </p:cTn>
                                        <p:tgtEl>
                                          <p:spTgt spid="64"/>
                                        </p:tgtEl>
                                        <p:attrNameLst>
                                          <p:attrName>style.visibility</p:attrName>
                                        </p:attrNameLst>
                                      </p:cBhvr>
                                      <p:to>
                                        <p:strVal val="visible"/>
                                      </p:to>
                                    </p:set>
                                  </p:childTnLst>
                                </p:cTn>
                              </p:par>
                            </p:childTnLst>
                          </p:cTn>
                        </p:par>
                        <p:par>
                          <p:cTn id="174" fill="hold">
                            <p:stCondLst>
                              <p:cond delay="55000"/>
                            </p:stCondLst>
                            <p:childTnLst>
                              <p:par>
                                <p:cTn id="175" presetID="1" presetClass="entr" presetSubtype="0" fill="hold" grpId="0" nodeType="afterEffect">
                                  <p:stCondLst>
                                    <p:cond delay="1000"/>
                                  </p:stCondLst>
                                  <p:childTnLst>
                                    <p:set>
                                      <p:cBhvr>
                                        <p:cTn id="176" dur="1" fill="hold">
                                          <p:stCondLst>
                                            <p:cond delay="0"/>
                                          </p:stCondLst>
                                        </p:cTn>
                                        <p:tgtEl>
                                          <p:spTgt spid="65"/>
                                        </p:tgtEl>
                                        <p:attrNameLst>
                                          <p:attrName>style.visibility</p:attrName>
                                        </p:attrNameLst>
                                      </p:cBhvr>
                                      <p:to>
                                        <p:strVal val="visible"/>
                                      </p:to>
                                    </p:set>
                                  </p:childTnLst>
                                </p:cTn>
                              </p:par>
                            </p:childTnLst>
                          </p:cTn>
                        </p:par>
                        <p:par>
                          <p:cTn id="177" fill="hold">
                            <p:stCondLst>
                              <p:cond delay="56000"/>
                            </p:stCondLst>
                            <p:childTnLst>
                              <p:par>
                                <p:cTn id="178" presetID="1" presetClass="entr" presetSubtype="0" fill="hold" grpId="0" nodeType="afterEffect">
                                  <p:stCondLst>
                                    <p:cond delay="1000"/>
                                  </p:stCondLst>
                                  <p:childTnLst>
                                    <p:set>
                                      <p:cBhvr>
                                        <p:cTn id="179" dur="1" fill="hold">
                                          <p:stCondLst>
                                            <p:cond delay="0"/>
                                          </p:stCondLst>
                                        </p:cTn>
                                        <p:tgtEl>
                                          <p:spTgt spid="66"/>
                                        </p:tgtEl>
                                        <p:attrNameLst>
                                          <p:attrName>style.visibility</p:attrName>
                                        </p:attrNameLst>
                                      </p:cBhvr>
                                      <p:to>
                                        <p:strVal val="visible"/>
                                      </p:to>
                                    </p:set>
                                  </p:childTnLst>
                                </p:cTn>
                              </p:par>
                            </p:childTnLst>
                          </p:cTn>
                        </p:par>
                        <p:par>
                          <p:cTn id="180" fill="hold">
                            <p:stCondLst>
                              <p:cond delay="57000"/>
                            </p:stCondLst>
                            <p:childTnLst>
                              <p:par>
                                <p:cTn id="181" presetID="1" presetClass="entr" presetSubtype="0" fill="hold" grpId="0" nodeType="afterEffect">
                                  <p:stCondLst>
                                    <p:cond delay="1000"/>
                                  </p:stCondLst>
                                  <p:childTnLst>
                                    <p:set>
                                      <p:cBhvr>
                                        <p:cTn id="182" dur="1" fill="hold">
                                          <p:stCondLst>
                                            <p:cond delay="0"/>
                                          </p:stCondLst>
                                        </p:cTn>
                                        <p:tgtEl>
                                          <p:spTgt spid="67"/>
                                        </p:tgtEl>
                                        <p:attrNameLst>
                                          <p:attrName>style.visibility</p:attrName>
                                        </p:attrNameLst>
                                      </p:cBhvr>
                                      <p:to>
                                        <p:strVal val="visible"/>
                                      </p:to>
                                    </p:set>
                                  </p:childTnLst>
                                </p:cTn>
                              </p:par>
                            </p:childTnLst>
                          </p:cTn>
                        </p:par>
                        <p:par>
                          <p:cTn id="183" fill="hold">
                            <p:stCondLst>
                              <p:cond delay="58000"/>
                            </p:stCondLst>
                            <p:childTnLst>
                              <p:par>
                                <p:cTn id="184" presetID="1" presetClass="entr" presetSubtype="0" fill="hold" grpId="0" nodeType="afterEffect">
                                  <p:stCondLst>
                                    <p:cond delay="1000"/>
                                  </p:stCondLst>
                                  <p:childTnLst>
                                    <p:set>
                                      <p:cBhvr>
                                        <p:cTn id="185" dur="1" fill="hold">
                                          <p:stCondLst>
                                            <p:cond delay="0"/>
                                          </p:stCondLst>
                                        </p:cTn>
                                        <p:tgtEl>
                                          <p:spTgt spid="68"/>
                                        </p:tgtEl>
                                        <p:attrNameLst>
                                          <p:attrName>style.visibility</p:attrName>
                                        </p:attrNameLst>
                                      </p:cBhvr>
                                      <p:to>
                                        <p:strVal val="visible"/>
                                      </p:to>
                                    </p:set>
                                  </p:childTnLst>
                                </p:cTn>
                              </p:par>
                            </p:childTnLst>
                          </p:cTn>
                        </p:par>
                        <p:par>
                          <p:cTn id="186" fill="hold">
                            <p:stCondLst>
                              <p:cond delay="59000"/>
                            </p:stCondLst>
                            <p:childTnLst>
                              <p:par>
                                <p:cTn id="187" presetID="1" presetClass="entr" presetSubtype="0" fill="hold" grpId="0" nodeType="afterEffect">
                                  <p:stCondLst>
                                    <p:cond delay="1000"/>
                                  </p:stCondLst>
                                  <p:childTnLst>
                                    <p:set>
                                      <p:cBhvr>
                                        <p:cTn id="188" dur="1" fill="hold">
                                          <p:stCondLst>
                                            <p:cond delay="0"/>
                                          </p:stCondLst>
                                        </p:cTn>
                                        <p:tgtEl>
                                          <p:spTgt spid="69"/>
                                        </p:tgtEl>
                                        <p:attrNameLst>
                                          <p:attrName>style.visibility</p:attrName>
                                        </p:attrNameLst>
                                      </p:cBhvr>
                                      <p:to>
                                        <p:strVal val="visible"/>
                                      </p:to>
                                    </p:set>
                                  </p:childTnLst>
                                </p:cTn>
                              </p:par>
                            </p:childTnLst>
                          </p:cTn>
                        </p:par>
                        <p:par>
                          <p:cTn id="189" fill="hold">
                            <p:stCondLst>
                              <p:cond delay="60000"/>
                            </p:stCondLst>
                            <p:childTnLst>
                              <p:par>
                                <p:cTn id="190" presetID="1" presetClass="entr" presetSubtype="0" fill="hold" grpId="0" nodeType="afterEffect">
                                  <p:stCondLst>
                                    <p:cond delay="1000"/>
                                  </p:stCondLst>
                                  <p:childTnLst>
                                    <p:set>
                                      <p:cBhvr>
                                        <p:cTn id="191" dur="1" fill="hold">
                                          <p:stCondLst>
                                            <p:cond delay="0"/>
                                          </p:stCondLst>
                                        </p:cTn>
                                        <p:tgtEl>
                                          <p:spTgt spid="70"/>
                                        </p:tgtEl>
                                        <p:attrNameLst>
                                          <p:attrName>style.visibility</p:attrName>
                                        </p:attrNameLst>
                                      </p:cBhvr>
                                      <p:to>
                                        <p:strVal val="visible"/>
                                      </p:to>
                                    </p:set>
                                  </p:childTnLst>
                                </p:cTn>
                              </p:par>
                            </p:childTnLst>
                          </p:cTn>
                        </p:par>
                        <p:par>
                          <p:cTn id="192" fill="hold">
                            <p:stCondLst>
                              <p:cond delay="61000"/>
                            </p:stCondLst>
                            <p:childTnLst>
                              <p:par>
                                <p:cTn id="193" presetID="1" presetClass="entr" presetSubtype="0" fill="hold" grpId="0" nodeType="afterEffect">
                                  <p:stCondLst>
                                    <p:cond delay="1000"/>
                                  </p:stCondLst>
                                  <p:childTnLst>
                                    <p:set>
                                      <p:cBhvr>
                                        <p:cTn id="194" dur="1" fill="hold">
                                          <p:stCondLst>
                                            <p:cond delay="0"/>
                                          </p:stCondLst>
                                        </p:cTn>
                                        <p:tgtEl>
                                          <p:spTgt spid="71"/>
                                        </p:tgtEl>
                                        <p:attrNameLst>
                                          <p:attrName>style.visibility</p:attrName>
                                        </p:attrNameLst>
                                      </p:cBhvr>
                                      <p:to>
                                        <p:strVal val="visible"/>
                                      </p:to>
                                    </p:set>
                                  </p:childTnLst>
                                </p:cTn>
                              </p:par>
                            </p:childTnLst>
                          </p:cTn>
                        </p:par>
                        <p:par>
                          <p:cTn id="195" fill="hold">
                            <p:stCondLst>
                              <p:cond delay="62000"/>
                            </p:stCondLst>
                            <p:childTnLst>
                              <p:par>
                                <p:cTn id="196" presetID="1" presetClass="entr" presetSubtype="0" fill="hold" grpId="0" nodeType="afterEffect">
                                  <p:stCondLst>
                                    <p:cond delay="1000"/>
                                  </p:stCondLst>
                                  <p:childTnLst>
                                    <p:set>
                                      <p:cBhvr>
                                        <p:cTn id="197" dur="1" fill="hold">
                                          <p:stCondLst>
                                            <p:cond delay="0"/>
                                          </p:stCondLst>
                                        </p:cTn>
                                        <p:tgtEl>
                                          <p:spTgt spid="72"/>
                                        </p:tgtEl>
                                        <p:attrNameLst>
                                          <p:attrName>style.visibility</p:attrName>
                                        </p:attrNameLst>
                                      </p:cBhvr>
                                      <p:to>
                                        <p:strVal val="visible"/>
                                      </p:to>
                                    </p:set>
                                  </p:childTnLst>
                                </p:cTn>
                              </p:par>
                            </p:childTnLst>
                          </p:cTn>
                        </p:par>
                        <p:par>
                          <p:cTn id="198" fill="hold">
                            <p:stCondLst>
                              <p:cond delay="63000"/>
                            </p:stCondLst>
                            <p:childTnLst>
                              <p:par>
                                <p:cTn id="199" presetID="1" presetClass="entr" presetSubtype="0" fill="hold" grpId="0" nodeType="afterEffect">
                                  <p:stCondLst>
                                    <p:cond delay="1000"/>
                                  </p:stCondLst>
                                  <p:childTnLst>
                                    <p:set>
                                      <p:cBhvr>
                                        <p:cTn id="200" dur="1" fill="hold">
                                          <p:stCondLst>
                                            <p:cond delay="0"/>
                                          </p:stCondLst>
                                        </p:cTn>
                                        <p:tgtEl>
                                          <p:spTgt spid="73"/>
                                        </p:tgtEl>
                                        <p:attrNameLst>
                                          <p:attrName>style.visibility</p:attrName>
                                        </p:attrNameLst>
                                      </p:cBhvr>
                                      <p:to>
                                        <p:strVal val="visible"/>
                                      </p:to>
                                    </p:set>
                                  </p:childTnLst>
                                </p:cTn>
                              </p:par>
                            </p:childTnLst>
                          </p:cTn>
                        </p:par>
                        <p:par>
                          <p:cTn id="201" fill="hold">
                            <p:stCondLst>
                              <p:cond delay="64000"/>
                            </p:stCondLst>
                            <p:childTnLst>
                              <p:par>
                                <p:cTn id="202" presetID="1" presetClass="entr" presetSubtype="0" fill="hold" grpId="0" nodeType="afterEffect">
                                  <p:stCondLst>
                                    <p:cond delay="1000"/>
                                  </p:stCondLst>
                                  <p:childTnLst>
                                    <p:set>
                                      <p:cBhvr>
                                        <p:cTn id="203" dur="1" fill="hold">
                                          <p:stCondLst>
                                            <p:cond delay="0"/>
                                          </p:stCondLst>
                                        </p:cTn>
                                        <p:tgtEl>
                                          <p:spTgt spid="74"/>
                                        </p:tgtEl>
                                        <p:attrNameLst>
                                          <p:attrName>style.visibility</p:attrName>
                                        </p:attrNameLst>
                                      </p:cBhvr>
                                      <p:to>
                                        <p:strVal val="visible"/>
                                      </p:to>
                                    </p:set>
                                  </p:childTnLst>
                                </p:cTn>
                              </p:par>
                            </p:childTnLst>
                          </p:cTn>
                        </p:par>
                        <p:par>
                          <p:cTn id="204" fill="hold">
                            <p:stCondLst>
                              <p:cond delay="65000"/>
                            </p:stCondLst>
                            <p:childTnLst>
                              <p:par>
                                <p:cTn id="205" presetID="1" presetClass="entr" presetSubtype="0" fill="hold" grpId="0" nodeType="afterEffect">
                                  <p:stCondLst>
                                    <p:cond delay="1000"/>
                                  </p:stCondLst>
                                  <p:childTnLst>
                                    <p:set>
                                      <p:cBhvr>
                                        <p:cTn id="206" dur="1" fill="hold">
                                          <p:stCondLst>
                                            <p:cond delay="0"/>
                                          </p:stCondLst>
                                        </p:cTn>
                                        <p:tgtEl>
                                          <p:spTgt spid="75"/>
                                        </p:tgtEl>
                                        <p:attrNameLst>
                                          <p:attrName>style.visibility</p:attrName>
                                        </p:attrNameLst>
                                      </p:cBhvr>
                                      <p:to>
                                        <p:strVal val="visible"/>
                                      </p:to>
                                    </p:set>
                                  </p:childTnLst>
                                </p:cTn>
                              </p:par>
                            </p:childTnLst>
                          </p:cTn>
                        </p:par>
                        <p:par>
                          <p:cTn id="207" fill="hold">
                            <p:stCondLst>
                              <p:cond delay="66000"/>
                            </p:stCondLst>
                            <p:childTnLst>
                              <p:par>
                                <p:cTn id="208" presetID="1" presetClass="entr" presetSubtype="0" fill="hold" grpId="0" nodeType="afterEffect">
                                  <p:stCondLst>
                                    <p:cond delay="1000"/>
                                  </p:stCondLst>
                                  <p:childTnLst>
                                    <p:set>
                                      <p:cBhvr>
                                        <p:cTn id="209" dur="1" fill="hold">
                                          <p:stCondLst>
                                            <p:cond delay="0"/>
                                          </p:stCondLst>
                                        </p:cTn>
                                        <p:tgtEl>
                                          <p:spTgt spid="76"/>
                                        </p:tgtEl>
                                        <p:attrNameLst>
                                          <p:attrName>style.visibility</p:attrName>
                                        </p:attrNameLst>
                                      </p:cBhvr>
                                      <p:to>
                                        <p:strVal val="visible"/>
                                      </p:to>
                                    </p:set>
                                  </p:childTnLst>
                                </p:cTn>
                              </p:par>
                            </p:childTnLst>
                          </p:cTn>
                        </p:par>
                        <p:par>
                          <p:cTn id="210" fill="hold">
                            <p:stCondLst>
                              <p:cond delay="67000"/>
                            </p:stCondLst>
                            <p:childTnLst>
                              <p:par>
                                <p:cTn id="211" presetID="1" presetClass="entr" presetSubtype="0" fill="hold" grpId="0" nodeType="afterEffect">
                                  <p:stCondLst>
                                    <p:cond delay="1000"/>
                                  </p:stCondLst>
                                  <p:childTnLst>
                                    <p:set>
                                      <p:cBhvr>
                                        <p:cTn id="212" dur="1" fill="hold">
                                          <p:stCondLst>
                                            <p:cond delay="0"/>
                                          </p:stCondLst>
                                        </p:cTn>
                                        <p:tgtEl>
                                          <p:spTgt spid="77"/>
                                        </p:tgtEl>
                                        <p:attrNameLst>
                                          <p:attrName>style.visibility</p:attrName>
                                        </p:attrNameLst>
                                      </p:cBhvr>
                                      <p:to>
                                        <p:strVal val="visible"/>
                                      </p:to>
                                    </p:set>
                                  </p:childTnLst>
                                </p:cTn>
                              </p:par>
                            </p:childTnLst>
                          </p:cTn>
                        </p:par>
                        <p:par>
                          <p:cTn id="213" fill="hold">
                            <p:stCondLst>
                              <p:cond delay="68000"/>
                            </p:stCondLst>
                            <p:childTnLst>
                              <p:par>
                                <p:cTn id="214" presetID="1" presetClass="entr" presetSubtype="0" fill="hold" grpId="0" nodeType="afterEffect">
                                  <p:stCondLst>
                                    <p:cond delay="1000"/>
                                  </p:stCondLst>
                                  <p:childTnLst>
                                    <p:set>
                                      <p:cBhvr>
                                        <p:cTn id="215" dur="1" fill="hold">
                                          <p:stCondLst>
                                            <p:cond delay="0"/>
                                          </p:stCondLst>
                                        </p:cTn>
                                        <p:tgtEl>
                                          <p:spTgt spid="78"/>
                                        </p:tgtEl>
                                        <p:attrNameLst>
                                          <p:attrName>style.visibility</p:attrName>
                                        </p:attrNameLst>
                                      </p:cBhvr>
                                      <p:to>
                                        <p:strVal val="visible"/>
                                      </p:to>
                                    </p:set>
                                  </p:childTnLst>
                                </p:cTn>
                              </p:par>
                            </p:childTnLst>
                          </p:cTn>
                        </p:par>
                        <p:par>
                          <p:cTn id="216" fill="hold">
                            <p:stCondLst>
                              <p:cond delay="69000"/>
                            </p:stCondLst>
                            <p:childTnLst>
                              <p:par>
                                <p:cTn id="217" presetID="1" presetClass="entr" presetSubtype="0" fill="hold" grpId="0" nodeType="afterEffect">
                                  <p:stCondLst>
                                    <p:cond delay="1000"/>
                                  </p:stCondLst>
                                  <p:childTnLst>
                                    <p:set>
                                      <p:cBhvr>
                                        <p:cTn id="218" dur="1" fill="hold">
                                          <p:stCondLst>
                                            <p:cond delay="0"/>
                                          </p:stCondLst>
                                        </p:cTn>
                                        <p:tgtEl>
                                          <p:spTgt spid="79"/>
                                        </p:tgtEl>
                                        <p:attrNameLst>
                                          <p:attrName>style.visibility</p:attrName>
                                        </p:attrNameLst>
                                      </p:cBhvr>
                                      <p:to>
                                        <p:strVal val="visible"/>
                                      </p:to>
                                    </p:set>
                                  </p:childTnLst>
                                </p:cTn>
                              </p:par>
                            </p:childTnLst>
                          </p:cTn>
                        </p:par>
                        <p:par>
                          <p:cTn id="219" fill="hold">
                            <p:stCondLst>
                              <p:cond delay="70000"/>
                            </p:stCondLst>
                            <p:childTnLst>
                              <p:par>
                                <p:cTn id="220" presetID="1" presetClass="entr" presetSubtype="0" fill="hold" grpId="0" nodeType="afterEffect">
                                  <p:stCondLst>
                                    <p:cond delay="1000"/>
                                  </p:stCondLst>
                                  <p:childTnLst>
                                    <p:set>
                                      <p:cBhvr>
                                        <p:cTn id="221" dur="1" fill="hold">
                                          <p:stCondLst>
                                            <p:cond delay="0"/>
                                          </p:stCondLst>
                                        </p:cTn>
                                        <p:tgtEl>
                                          <p:spTgt spid="80"/>
                                        </p:tgtEl>
                                        <p:attrNameLst>
                                          <p:attrName>style.visibility</p:attrName>
                                        </p:attrNameLst>
                                      </p:cBhvr>
                                      <p:to>
                                        <p:strVal val="visible"/>
                                      </p:to>
                                    </p:set>
                                  </p:childTnLst>
                                </p:cTn>
                              </p:par>
                            </p:childTnLst>
                          </p:cTn>
                        </p:par>
                        <p:par>
                          <p:cTn id="222" fill="hold">
                            <p:stCondLst>
                              <p:cond delay="71000"/>
                            </p:stCondLst>
                            <p:childTnLst>
                              <p:par>
                                <p:cTn id="223" presetID="1" presetClass="entr" presetSubtype="0" fill="hold" grpId="0" nodeType="afterEffect">
                                  <p:stCondLst>
                                    <p:cond delay="1000"/>
                                  </p:stCondLst>
                                  <p:childTnLst>
                                    <p:set>
                                      <p:cBhvr>
                                        <p:cTn id="224" dur="1" fill="hold">
                                          <p:stCondLst>
                                            <p:cond delay="0"/>
                                          </p:stCondLst>
                                        </p:cTn>
                                        <p:tgtEl>
                                          <p:spTgt spid="81"/>
                                        </p:tgtEl>
                                        <p:attrNameLst>
                                          <p:attrName>style.visibility</p:attrName>
                                        </p:attrNameLst>
                                      </p:cBhvr>
                                      <p:to>
                                        <p:strVal val="visible"/>
                                      </p:to>
                                    </p:set>
                                  </p:childTnLst>
                                </p:cTn>
                              </p:par>
                            </p:childTnLst>
                          </p:cTn>
                        </p:par>
                        <p:par>
                          <p:cTn id="225" fill="hold">
                            <p:stCondLst>
                              <p:cond delay="72000"/>
                            </p:stCondLst>
                            <p:childTnLst>
                              <p:par>
                                <p:cTn id="226" presetID="1" presetClass="entr" presetSubtype="0" fill="hold" grpId="0" nodeType="afterEffect">
                                  <p:stCondLst>
                                    <p:cond delay="1000"/>
                                  </p:stCondLst>
                                  <p:childTnLst>
                                    <p:set>
                                      <p:cBhvr>
                                        <p:cTn id="227" dur="1" fill="hold">
                                          <p:stCondLst>
                                            <p:cond delay="0"/>
                                          </p:stCondLst>
                                        </p:cTn>
                                        <p:tgtEl>
                                          <p:spTgt spid="82"/>
                                        </p:tgtEl>
                                        <p:attrNameLst>
                                          <p:attrName>style.visibility</p:attrName>
                                        </p:attrNameLst>
                                      </p:cBhvr>
                                      <p:to>
                                        <p:strVal val="visible"/>
                                      </p:to>
                                    </p:set>
                                  </p:childTnLst>
                                </p:cTn>
                              </p:par>
                            </p:childTnLst>
                          </p:cTn>
                        </p:par>
                        <p:par>
                          <p:cTn id="228" fill="hold">
                            <p:stCondLst>
                              <p:cond delay="73000"/>
                            </p:stCondLst>
                            <p:childTnLst>
                              <p:par>
                                <p:cTn id="229" presetID="1" presetClass="entr" presetSubtype="0" fill="hold" grpId="0" nodeType="afterEffect">
                                  <p:stCondLst>
                                    <p:cond delay="1000"/>
                                  </p:stCondLst>
                                  <p:childTnLst>
                                    <p:set>
                                      <p:cBhvr>
                                        <p:cTn id="230" dur="1" fill="hold">
                                          <p:stCondLst>
                                            <p:cond delay="0"/>
                                          </p:stCondLst>
                                        </p:cTn>
                                        <p:tgtEl>
                                          <p:spTgt spid="83"/>
                                        </p:tgtEl>
                                        <p:attrNameLst>
                                          <p:attrName>style.visibility</p:attrName>
                                        </p:attrNameLst>
                                      </p:cBhvr>
                                      <p:to>
                                        <p:strVal val="visible"/>
                                      </p:to>
                                    </p:set>
                                  </p:childTnLst>
                                </p:cTn>
                              </p:par>
                            </p:childTnLst>
                          </p:cTn>
                        </p:par>
                        <p:par>
                          <p:cTn id="231" fill="hold">
                            <p:stCondLst>
                              <p:cond delay="74000"/>
                            </p:stCondLst>
                            <p:childTnLst>
                              <p:par>
                                <p:cTn id="232" presetID="1" presetClass="entr" presetSubtype="0" fill="hold" grpId="0" nodeType="afterEffect">
                                  <p:stCondLst>
                                    <p:cond delay="1000"/>
                                  </p:stCondLst>
                                  <p:childTnLst>
                                    <p:set>
                                      <p:cBhvr>
                                        <p:cTn id="233" dur="1" fill="hold">
                                          <p:stCondLst>
                                            <p:cond delay="0"/>
                                          </p:stCondLst>
                                        </p:cTn>
                                        <p:tgtEl>
                                          <p:spTgt spid="84"/>
                                        </p:tgtEl>
                                        <p:attrNameLst>
                                          <p:attrName>style.visibility</p:attrName>
                                        </p:attrNameLst>
                                      </p:cBhvr>
                                      <p:to>
                                        <p:strVal val="visible"/>
                                      </p:to>
                                    </p:set>
                                  </p:childTnLst>
                                </p:cTn>
                              </p:par>
                            </p:childTnLst>
                          </p:cTn>
                        </p:par>
                        <p:par>
                          <p:cTn id="234" fill="hold">
                            <p:stCondLst>
                              <p:cond delay="75000"/>
                            </p:stCondLst>
                            <p:childTnLst>
                              <p:par>
                                <p:cTn id="235" presetID="1" presetClass="entr" presetSubtype="0" fill="hold" grpId="0" nodeType="afterEffect">
                                  <p:stCondLst>
                                    <p:cond delay="1000"/>
                                  </p:stCondLst>
                                  <p:childTnLst>
                                    <p:set>
                                      <p:cBhvr>
                                        <p:cTn id="236" dur="1" fill="hold">
                                          <p:stCondLst>
                                            <p:cond delay="0"/>
                                          </p:stCondLst>
                                        </p:cTn>
                                        <p:tgtEl>
                                          <p:spTgt spid="85"/>
                                        </p:tgtEl>
                                        <p:attrNameLst>
                                          <p:attrName>style.visibility</p:attrName>
                                        </p:attrNameLst>
                                      </p:cBhvr>
                                      <p:to>
                                        <p:strVal val="visible"/>
                                      </p:to>
                                    </p:set>
                                  </p:childTnLst>
                                </p:cTn>
                              </p:par>
                            </p:childTnLst>
                          </p:cTn>
                        </p:par>
                        <p:par>
                          <p:cTn id="237" fill="hold">
                            <p:stCondLst>
                              <p:cond delay="76000"/>
                            </p:stCondLst>
                            <p:childTnLst>
                              <p:par>
                                <p:cTn id="238" presetID="1" presetClass="entr" presetSubtype="0" fill="hold" grpId="0" nodeType="afterEffect">
                                  <p:stCondLst>
                                    <p:cond delay="1000"/>
                                  </p:stCondLst>
                                  <p:childTnLst>
                                    <p:set>
                                      <p:cBhvr>
                                        <p:cTn id="239" dur="1" fill="hold">
                                          <p:stCondLst>
                                            <p:cond delay="0"/>
                                          </p:stCondLst>
                                        </p:cTn>
                                        <p:tgtEl>
                                          <p:spTgt spid="86"/>
                                        </p:tgtEl>
                                        <p:attrNameLst>
                                          <p:attrName>style.visibility</p:attrName>
                                        </p:attrNameLst>
                                      </p:cBhvr>
                                      <p:to>
                                        <p:strVal val="visible"/>
                                      </p:to>
                                    </p:set>
                                  </p:childTnLst>
                                </p:cTn>
                              </p:par>
                            </p:childTnLst>
                          </p:cTn>
                        </p:par>
                        <p:par>
                          <p:cTn id="240" fill="hold">
                            <p:stCondLst>
                              <p:cond delay="77000"/>
                            </p:stCondLst>
                            <p:childTnLst>
                              <p:par>
                                <p:cTn id="241" presetID="1" presetClass="entr" presetSubtype="0" fill="hold" grpId="0" nodeType="afterEffect">
                                  <p:stCondLst>
                                    <p:cond delay="1000"/>
                                  </p:stCondLst>
                                  <p:childTnLst>
                                    <p:set>
                                      <p:cBhvr>
                                        <p:cTn id="242" dur="1" fill="hold">
                                          <p:stCondLst>
                                            <p:cond delay="0"/>
                                          </p:stCondLst>
                                        </p:cTn>
                                        <p:tgtEl>
                                          <p:spTgt spid="87"/>
                                        </p:tgtEl>
                                        <p:attrNameLst>
                                          <p:attrName>style.visibility</p:attrName>
                                        </p:attrNameLst>
                                      </p:cBhvr>
                                      <p:to>
                                        <p:strVal val="visible"/>
                                      </p:to>
                                    </p:set>
                                  </p:childTnLst>
                                </p:cTn>
                              </p:par>
                            </p:childTnLst>
                          </p:cTn>
                        </p:par>
                        <p:par>
                          <p:cTn id="243" fill="hold">
                            <p:stCondLst>
                              <p:cond delay="78000"/>
                            </p:stCondLst>
                            <p:childTnLst>
                              <p:par>
                                <p:cTn id="244" presetID="1" presetClass="entr" presetSubtype="0" fill="hold" grpId="0" nodeType="afterEffect">
                                  <p:stCondLst>
                                    <p:cond delay="1000"/>
                                  </p:stCondLst>
                                  <p:childTnLst>
                                    <p:set>
                                      <p:cBhvr>
                                        <p:cTn id="245" dur="1" fill="hold">
                                          <p:stCondLst>
                                            <p:cond delay="0"/>
                                          </p:stCondLst>
                                        </p:cTn>
                                        <p:tgtEl>
                                          <p:spTgt spid="88"/>
                                        </p:tgtEl>
                                        <p:attrNameLst>
                                          <p:attrName>style.visibility</p:attrName>
                                        </p:attrNameLst>
                                      </p:cBhvr>
                                      <p:to>
                                        <p:strVal val="visible"/>
                                      </p:to>
                                    </p:set>
                                  </p:childTnLst>
                                </p:cTn>
                              </p:par>
                            </p:childTnLst>
                          </p:cTn>
                        </p:par>
                        <p:par>
                          <p:cTn id="246" fill="hold">
                            <p:stCondLst>
                              <p:cond delay="79000"/>
                            </p:stCondLst>
                            <p:childTnLst>
                              <p:par>
                                <p:cTn id="247" presetID="1" presetClass="entr" presetSubtype="0" fill="hold" grpId="0" nodeType="afterEffect">
                                  <p:stCondLst>
                                    <p:cond delay="1000"/>
                                  </p:stCondLst>
                                  <p:childTnLst>
                                    <p:set>
                                      <p:cBhvr>
                                        <p:cTn id="248" dur="1" fill="hold">
                                          <p:stCondLst>
                                            <p:cond delay="0"/>
                                          </p:stCondLst>
                                        </p:cTn>
                                        <p:tgtEl>
                                          <p:spTgt spid="89"/>
                                        </p:tgtEl>
                                        <p:attrNameLst>
                                          <p:attrName>style.visibility</p:attrName>
                                        </p:attrNameLst>
                                      </p:cBhvr>
                                      <p:to>
                                        <p:strVal val="visible"/>
                                      </p:to>
                                    </p:set>
                                  </p:childTnLst>
                                </p:cTn>
                              </p:par>
                            </p:childTnLst>
                          </p:cTn>
                        </p:par>
                        <p:par>
                          <p:cTn id="249" fill="hold">
                            <p:stCondLst>
                              <p:cond delay="80000"/>
                            </p:stCondLst>
                            <p:childTnLst>
                              <p:par>
                                <p:cTn id="250" presetID="1" presetClass="entr" presetSubtype="0" fill="hold" grpId="0" nodeType="afterEffect">
                                  <p:stCondLst>
                                    <p:cond delay="1000"/>
                                  </p:stCondLst>
                                  <p:childTnLst>
                                    <p:set>
                                      <p:cBhvr>
                                        <p:cTn id="251" dur="1" fill="hold">
                                          <p:stCondLst>
                                            <p:cond delay="0"/>
                                          </p:stCondLst>
                                        </p:cTn>
                                        <p:tgtEl>
                                          <p:spTgt spid="90"/>
                                        </p:tgtEl>
                                        <p:attrNameLst>
                                          <p:attrName>style.visibility</p:attrName>
                                        </p:attrNameLst>
                                      </p:cBhvr>
                                      <p:to>
                                        <p:strVal val="visible"/>
                                      </p:to>
                                    </p:set>
                                  </p:childTnLst>
                                </p:cTn>
                              </p:par>
                            </p:childTnLst>
                          </p:cTn>
                        </p:par>
                        <p:par>
                          <p:cTn id="252" fill="hold">
                            <p:stCondLst>
                              <p:cond delay="81000"/>
                            </p:stCondLst>
                            <p:childTnLst>
                              <p:par>
                                <p:cTn id="253" presetID="1" presetClass="entr" presetSubtype="0" fill="hold" grpId="0" nodeType="afterEffect">
                                  <p:stCondLst>
                                    <p:cond delay="1000"/>
                                  </p:stCondLst>
                                  <p:childTnLst>
                                    <p:set>
                                      <p:cBhvr>
                                        <p:cTn id="254" dur="1" fill="hold">
                                          <p:stCondLst>
                                            <p:cond delay="0"/>
                                          </p:stCondLst>
                                        </p:cTn>
                                        <p:tgtEl>
                                          <p:spTgt spid="91"/>
                                        </p:tgtEl>
                                        <p:attrNameLst>
                                          <p:attrName>style.visibility</p:attrName>
                                        </p:attrNameLst>
                                      </p:cBhvr>
                                      <p:to>
                                        <p:strVal val="visible"/>
                                      </p:to>
                                    </p:set>
                                  </p:childTnLst>
                                </p:cTn>
                              </p:par>
                            </p:childTnLst>
                          </p:cTn>
                        </p:par>
                        <p:par>
                          <p:cTn id="255" fill="hold">
                            <p:stCondLst>
                              <p:cond delay="82000"/>
                            </p:stCondLst>
                            <p:childTnLst>
                              <p:par>
                                <p:cTn id="256" presetID="1" presetClass="entr" presetSubtype="0" fill="hold" grpId="0" nodeType="afterEffect">
                                  <p:stCondLst>
                                    <p:cond delay="1000"/>
                                  </p:stCondLst>
                                  <p:childTnLst>
                                    <p:set>
                                      <p:cBhvr>
                                        <p:cTn id="257" dur="1" fill="hold">
                                          <p:stCondLst>
                                            <p:cond delay="0"/>
                                          </p:stCondLst>
                                        </p:cTn>
                                        <p:tgtEl>
                                          <p:spTgt spid="92"/>
                                        </p:tgtEl>
                                        <p:attrNameLst>
                                          <p:attrName>style.visibility</p:attrName>
                                        </p:attrNameLst>
                                      </p:cBhvr>
                                      <p:to>
                                        <p:strVal val="visible"/>
                                      </p:to>
                                    </p:set>
                                  </p:childTnLst>
                                </p:cTn>
                              </p:par>
                            </p:childTnLst>
                          </p:cTn>
                        </p:par>
                        <p:par>
                          <p:cTn id="258" fill="hold">
                            <p:stCondLst>
                              <p:cond delay="83000"/>
                            </p:stCondLst>
                            <p:childTnLst>
                              <p:par>
                                <p:cTn id="259" presetID="1" presetClass="entr" presetSubtype="0" fill="hold" grpId="0" nodeType="afterEffect">
                                  <p:stCondLst>
                                    <p:cond delay="1000"/>
                                  </p:stCondLst>
                                  <p:childTnLst>
                                    <p:set>
                                      <p:cBhvr>
                                        <p:cTn id="260" dur="1" fill="hold">
                                          <p:stCondLst>
                                            <p:cond delay="0"/>
                                          </p:stCondLst>
                                        </p:cTn>
                                        <p:tgtEl>
                                          <p:spTgt spid="93"/>
                                        </p:tgtEl>
                                        <p:attrNameLst>
                                          <p:attrName>style.visibility</p:attrName>
                                        </p:attrNameLst>
                                      </p:cBhvr>
                                      <p:to>
                                        <p:strVal val="visible"/>
                                      </p:to>
                                    </p:set>
                                  </p:childTnLst>
                                </p:cTn>
                              </p:par>
                            </p:childTnLst>
                          </p:cTn>
                        </p:par>
                        <p:par>
                          <p:cTn id="261" fill="hold">
                            <p:stCondLst>
                              <p:cond delay="84000"/>
                            </p:stCondLst>
                            <p:childTnLst>
                              <p:par>
                                <p:cTn id="262" presetID="1" presetClass="entr" presetSubtype="0" fill="hold" grpId="0" nodeType="afterEffect">
                                  <p:stCondLst>
                                    <p:cond delay="1000"/>
                                  </p:stCondLst>
                                  <p:childTnLst>
                                    <p:set>
                                      <p:cBhvr>
                                        <p:cTn id="263" dur="1" fill="hold">
                                          <p:stCondLst>
                                            <p:cond delay="0"/>
                                          </p:stCondLst>
                                        </p:cTn>
                                        <p:tgtEl>
                                          <p:spTgt spid="94"/>
                                        </p:tgtEl>
                                        <p:attrNameLst>
                                          <p:attrName>style.visibility</p:attrName>
                                        </p:attrNameLst>
                                      </p:cBhvr>
                                      <p:to>
                                        <p:strVal val="visible"/>
                                      </p:to>
                                    </p:set>
                                  </p:childTnLst>
                                </p:cTn>
                              </p:par>
                            </p:childTnLst>
                          </p:cTn>
                        </p:par>
                        <p:par>
                          <p:cTn id="264" fill="hold">
                            <p:stCondLst>
                              <p:cond delay="85000"/>
                            </p:stCondLst>
                            <p:childTnLst>
                              <p:par>
                                <p:cTn id="265" presetID="1" presetClass="entr" presetSubtype="0" fill="hold" grpId="0" nodeType="afterEffect">
                                  <p:stCondLst>
                                    <p:cond delay="1000"/>
                                  </p:stCondLst>
                                  <p:childTnLst>
                                    <p:set>
                                      <p:cBhvr>
                                        <p:cTn id="266" dur="1" fill="hold">
                                          <p:stCondLst>
                                            <p:cond delay="0"/>
                                          </p:stCondLst>
                                        </p:cTn>
                                        <p:tgtEl>
                                          <p:spTgt spid="95"/>
                                        </p:tgtEl>
                                        <p:attrNameLst>
                                          <p:attrName>style.visibility</p:attrName>
                                        </p:attrNameLst>
                                      </p:cBhvr>
                                      <p:to>
                                        <p:strVal val="visible"/>
                                      </p:to>
                                    </p:set>
                                  </p:childTnLst>
                                </p:cTn>
                              </p:par>
                            </p:childTnLst>
                          </p:cTn>
                        </p:par>
                        <p:par>
                          <p:cTn id="267" fill="hold">
                            <p:stCondLst>
                              <p:cond delay="86000"/>
                            </p:stCondLst>
                            <p:childTnLst>
                              <p:par>
                                <p:cTn id="268" presetID="1" presetClass="entr" presetSubtype="0" fill="hold" grpId="0" nodeType="afterEffect">
                                  <p:stCondLst>
                                    <p:cond delay="1000"/>
                                  </p:stCondLst>
                                  <p:childTnLst>
                                    <p:set>
                                      <p:cBhvr>
                                        <p:cTn id="269" dur="1" fill="hold">
                                          <p:stCondLst>
                                            <p:cond delay="0"/>
                                          </p:stCondLst>
                                        </p:cTn>
                                        <p:tgtEl>
                                          <p:spTgt spid="96"/>
                                        </p:tgtEl>
                                        <p:attrNameLst>
                                          <p:attrName>style.visibility</p:attrName>
                                        </p:attrNameLst>
                                      </p:cBhvr>
                                      <p:to>
                                        <p:strVal val="visible"/>
                                      </p:to>
                                    </p:set>
                                  </p:childTnLst>
                                </p:cTn>
                              </p:par>
                            </p:childTnLst>
                          </p:cTn>
                        </p:par>
                        <p:par>
                          <p:cTn id="270" fill="hold">
                            <p:stCondLst>
                              <p:cond delay="87000"/>
                            </p:stCondLst>
                            <p:childTnLst>
                              <p:par>
                                <p:cTn id="271" presetID="1" presetClass="entr" presetSubtype="0" fill="hold" grpId="0" nodeType="afterEffect">
                                  <p:stCondLst>
                                    <p:cond delay="1000"/>
                                  </p:stCondLst>
                                  <p:childTnLst>
                                    <p:set>
                                      <p:cBhvr>
                                        <p:cTn id="272" dur="1" fill="hold">
                                          <p:stCondLst>
                                            <p:cond delay="0"/>
                                          </p:stCondLst>
                                        </p:cTn>
                                        <p:tgtEl>
                                          <p:spTgt spid="97"/>
                                        </p:tgtEl>
                                        <p:attrNameLst>
                                          <p:attrName>style.visibility</p:attrName>
                                        </p:attrNameLst>
                                      </p:cBhvr>
                                      <p:to>
                                        <p:strVal val="visible"/>
                                      </p:to>
                                    </p:set>
                                  </p:childTnLst>
                                </p:cTn>
                              </p:par>
                            </p:childTnLst>
                          </p:cTn>
                        </p:par>
                        <p:par>
                          <p:cTn id="273" fill="hold">
                            <p:stCondLst>
                              <p:cond delay="88000"/>
                            </p:stCondLst>
                            <p:childTnLst>
                              <p:par>
                                <p:cTn id="274" presetID="1" presetClass="entr" presetSubtype="0" fill="hold" grpId="0" nodeType="afterEffect">
                                  <p:stCondLst>
                                    <p:cond delay="1000"/>
                                  </p:stCondLst>
                                  <p:childTnLst>
                                    <p:set>
                                      <p:cBhvr>
                                        <p:cTn id="275" dur="1" fill="hold">
                                          <p:stCondLst>
                                            <p:cond delay="0"/>
                                          </p:stCondLst>
                                        </p:cTn>
                                        <p:tgtEl>
                                          <p:spTgt spid="98"/>
                                        </p:tgtEl>
                                        <p:attrNameLst>
                                          <p:attrName>style.visibility</p:attrName>
                                        </p:attrNameLst>
                                      </p:cBhvr>
                                      <p:to>
                                        <p:strVal val="visible"/>
                                      </p:to>
                                    </p:set>
                                  </p:childTnLst>
                                </p:cTn>
                              </p:par>
                            </p:childTnLst>
                          </p:cTn>
                        </p:par>
                        <p:par>
                          <p:cTn id="276" fill="hold">
                            <p:stCondLst>
                              <p:cond delay="89000"/>
                            </p:stCondLst>
                            <p:childTnLst>
                              <p:par>
                                <p:cTn id="277" presetID="1" presetClass="entr" presetSubtype="0" fill="hold" grpId="0" nodeType="afterEffect">
                                  <p:stCondLst>
                                    <p:cond delay="1000"/>
                                  </p:stCondLst>
                                  <p:childTnLst>
                                    <p:set>
                                      <p:cBhvr>
                                        <p:cTn id="278" dur="1" fill="hold">
                                          <p:stCondLst>
                                            <p:cond delay="0"/>
                                          </p:stCondLst>
                                        </p:cTn>
                                        <p:tgtEl>
                                          <p:spTgt spid="99"/>
                                        </p:tgtEl>
                                        <p:attrNameLst>
                                          <p:attrName>style.visibility</p:attrName>
                                        </p:attrNameLst>
                                      </p:cBhvr>
                                      <p:to>
                                        <p:strVal val="visible"/>
                                      </p:to>
                                    </p:set>
                                  </p:childTnLst>
                                </p:cTn>
                              </p:par>
                            </p:childTnLst>
                          </p:cTn>
                        </p:par>
                        <p:par>
                          <p:cTn id="279" fill="hold">
                            <p:stCondLst>
                              <p:cond delay="90000"/>
                            </p:stCondLst>
                            <p:childTnLst>
                              <p:par>
                                <p:cTn id="280" presetID="1" presetClass="entr" presetSubtype="0" fill="hold" grpId="0" nodeType="afterEffect">
                                  <p:stCondLst>
                                    <p:cond delay="1000"/>
                                  </p:stCondLst>
                                  <p:childTnLst>
                                    <p:set>
                                      <p:cBhvr>
                                        <p:cTn id="281" dur="1" fill="hold">
                                          <p:stCondLst>
                                            <p:cond delay="0"/>
                                          </p:stCondLst>
                                        </p:cTn>
                                        <p:tgtEl>
                                          <p:spTgt spid="100"/>
                                        </p:tgtEl>
                                        <p:attrNameLst>
                                          <p:attrName>style.visibility</p:attrName>
                                        </p:attrNameLst>
                                      </p:cBhvr>
                                      <p:to>
                                        <p:strVal val="visible"/>
                                      </p:to>
                                    </p:set>
                                  </p:childTnLst>
                                </p:cTn>
                              </p:par>
                            </p:childTnLst>
                          </p:cTn>
                        </p:par>
                        <p:par>
                          <p:cTn id="282" fill="hold">
                            <p:stCondLst>
                              <p:cond delay="91000"/>
                            </p:stCondLst>
                            <p:childTnLst>
                              <p:par>
                                <p:cTn id="283" presetID="1" presetClass="entr" presetSubtype="0" fill="hold" grpId="0" nodeType="afterEffect">
                                  <p:stCondLst>
                                    <p:cond delay="1000"/>
                                  </p:stCondLst>
                                  <p:childTnLst>
                                    <p:set>
                                      <p:cBhvr>
                                        <p:cTn id="284" dur="1" fill="hold">
                                          <p:stCondLst>
                                            <p:cond delay="0"/>
                                          </p:stCondLst>
                                        </p:cTn>
                                        <p:tgtEl>
                                          <p:spTgt spid="101"/>
                                        </p:tgtEl>
                                        <p:attrNameLst>
                                          <p:attrName>style.visibility</p:attrName>
                                        </p:attrNameLst>
                                      </p:cBhvr>
                                      <p:to>
                                        <p:strVal val="visible"/>
                                      </p:to>
                                    </p:set>
                                  </p:childTnLst>
                                </p:cTn>
                              </p:par>
                            </p:childTnLst>
                          </p:cTn>
                        </p:par>
                        <p:par>
                          <p:cTn id="285" fill="hold">
                            <p:stCondLst>
                              <p:cond delay="92000"/>
                            </p:stCondLst>
                            <p:childTnLst>
                              <p:par>
                                <p:cTn id="286" presetID="1" presetClass="entr" presetSubtype="0" fill="hold" grpId="0" nodeType="afterEffect">
                                  <p:stCondLst>
                                    <p:cond delay="1000"/>
                                  </p:stCondLst>
                                  <p:childTnLst>
                                    <p:set>
                                      <p:cBhvr>
                                        <p:cTn id="287" dur="1" fill="hold">
                                          <p:stCondLst>
                                            <p:cond delay="0"/>
                                          </p:stCondLst>
                                        </p:cTn>
                                        <p:tgtEl>
                                          <p:spTgt spid="102"/>
                                        </p:tgtEl>
                                        <p:attrNameLst>
                                          <p:attrName>style.visibility</p:attrName>
                                        </p:attrNameLst>
                                      </p:cBhvr>
                                      <p:to>
                                        <p:strVal val="visible"/>
                                      </p:to>
                                    </p:set>
                                  </p:childTnLst>
                                </p:cTn>
                              </p:par>
                            </p:childTnLst>
                          </p:cTn>
                        </p:par>
                        <p:par>
                          <p:cTn id="288" fill="hold">
                            <p:stCondLst>
                              <p:cond delay="93000"/>
                            </p:stCondLst>
                            <p:childTnLst>
                              <p:par>
                                <p:cTn id="289" presetID="1" presetClass="entr" presetSubtype="0" fill="hold" grpId="0" nodeType="afterEffect">
                                  <p:stCondLst>
                                    <p:cond delay="1000"/>
                                  </p:stCondLst>
                                  <p:childTnLst>
                                    <p:set>
                                      <p:cBhvr>
                                        <p:cTn id="290" dur="1" fill="hold">
                                          <p:stCondLst>
                                            <p:cond delay="0"/>
                                          </p:stCondLst>
                                        </p:cTn>
                                        <p:tgtEl>
                                          <p:spTgt spid="103"/>
                                        </p:tgtEl>
                                        <p:attrNameLst>
                                          <p:attrName>style.visibility</p:attrName>
                                        </p:attrNameLst>
                                      </p:cBhvr>
                                      <p:to>
                                        <p:strVal val="visible"/>
                                      </p:to>
                                    </p:set>
                                  </p:childTnLst>
                                </p:cTn>
                              </p:par>
                            </p:childTnLst>
                          </p:cTn>
                        </p:par>
                        <p:par>
                          <p:cTn id="291" fill="hold">
                            <p:stCondLst>
                              <p:cond delay="94000"/>
                            </p:stCondLst>
                            <p:childTnLst>
                              <p:par>
                                <p:cTn id="292" presetID="1" presetClass="entr" presetSubtype="0" fill="hold" grpId="0" nodeType="afterEffect">
                                  <p:stCondLst>
                                    <p:cond delay="1000"/>
                                  </p:stCondLst>
                                  <p:childTnLst>
                                    <p:set>
                                      <p:cBhvr>
                                        <p:cTn id="293" dur="1" fill="hold">
                                          <p:stCondLst>
                                            <p:cond delay="0"/>
                                          </p:stCondLst>
                                        </p:cTn>
                                        <p:tgtEl>
                                          <p:spTgt spid="104"/>
                                        </p:tgtEl>
                                        <p:attrNameLst>
                                          <p:attrName>style.visibility</p:attrName>
                                        </p:attrNameLst>
                                      </p:cBhvr>
                                      <p:to>
                                        <p:strVal val="visible"/>
                                      </p:to>
                                    </p:set>
                                  </p:childTnLst>
                                </p:cTn>
                              </p:par>
                            </p:childTnLst>
                          </p:cTn>
                        </p:par>
                        <p:par>
                          <p:cTn id="294" fill="hold">
                            <p:stCondLst>
                              <p:cond delay="95000"/>
                            </p:stCondLst>
                            <p:childTnLst>
                              <p:par>
                                <p:cTn id="295" presetID="1" presetClass="entr" presetSubtype="0" fill="hold" grpId="0" nodeType="afterEffect">
                                  <p:stCondLst>
                                    <p:cond delay="1000"/>
                                  </p:stCondLst>
                                  <p:childTnLst>
                                    <p:set>
                                      <p:cBhvr>
                                        <p:cTn id="296" dur="1" fill="hold">
                                          <p:stCondLst>
                                            <p:cond delay="0"/>
                                          </p:stCondLst>
                                        </p:cTn>
                                        <p:tgtEl>
                                          <p:spTgt spid="105"/>
                                        </p:tgtEl>
                                        <p:attrNameLst>
                                          <p:attrName>style.visibility</p:attrName>
                                        </p:attrNameLst>
                                      </p:cBhvr>
                                      <p:to>
                                        <p:strVal val="visible"/>
                                      </p:to>
                                    </p:set>
                                  </p:childTnLst>
                                </p:cTn>
                              </p:par>
                            </p:childTnLst>
                          </p:cTn>
                        </p:par>
                        <p:par>
                          <p:cTn id="297" fill="hold">
                            <p:stCondLst>
                              <p:cond delay="96000"/>
                            </p:stCondLst>
                            <p:childTnLst>
                              <p:par>
                                <p:cTn id="298" presetID="1" presetClass="entr" presetSubtype="0" fill="hold" grpId="0" nodeType="afterEffect">
                                  <p:stCondLst>
                                    <p:cond delay="1000"/>
                                  </p:stCondLst>
                                  <p:childTnLst>
                                    <p:set>
                                      <p:cBhvr>
                                        <p:cTn id="299" dur="1" fill="hold">
                                          <p:stCondLst>
                                            <p:cond delay="0"/>
                                          </p:stCondLst>
                                        </p:cTn>
                                        <p:tgtEl>
                                          <p:spTgt spid="106"/>
                                        </p:tgtEl>
                                        <p:attrNameLst>
                                          <p:attrName>style.visibility</p:attrName>
                                        </p:attrNameLst>
                                      </p:cBhvr>
                                      <p:to>
                                        <p:strVal val="visible"/>
                                      </p:to>
                                    </p:set>
                                  </p:childTnLst>
                                </p:cTn>
                              </p:par>
                            </p:childTnLst>
                          </p:cTn>
                        </p:par>
                        <p:par>
                          <p:cTn id="300" fill="hold">
                            <p:stCondLst>
                              <p:cond delay="97000"/>
                            </p:stCondLst>
                            <p:childTnLst>
                              <p:par>
                                <p:cTn id="301" presetID="1" presetClass="entr" presetSubtype="0" fill="hold" grpId="0" nodeType="afterEffect">
                                  <p:stCondLst>
                                    <p:cond delay="1000"/>
                                  </p:stCondLst>
                                  <p:childTnLst>
                                    <p:set>
                                      <p:cBhvr>
                                        <p:cTn id="302" dur="1" fill="hold">
                                          <p:stCondLst>
                                            <p:cond delay="0"/>
                                          </p:stCondLst>
                                        </p:cTn>
                                        <p:tgtEl>
                                          <p:spTgt spid="107"/>
                                        </p:tgtEl>
                                        <p:attrNameLst>
                                          <p:attrName>style.visibility</p:attrName>
                                        </p:attrNameLst>
                                      </p:cBhvr>
                                      <p:to>
                                        <p:strVal val="visible"/>
                                      </p:to>
                                    </p:set>
                                  </p:childTnLst>
                                </p:cTn>
                              </p:par>
                            </p:childTnLst>
                          </p:cTn>
                        </p:par>
                        <p:par>
                          <p:cTn id="303" fill="hold">
                            <p:stCondLst>
                              <p:cond delay="98000"/>
                            </p:stCondLst>
                            <p:childTnLst>
                              <p:par>
                                <p:cTn id="304" presetID="1" presetClass="entr" presetSubtype="0" fill="hold" grpId="0" nodeType="afterEffect">
                                  <p:stCondLst>
                                    <p:cond delay="1000"/>
                                  </p:stCondLst>
                                  <p:childTnLst>
                                    <p:set>
                                      <p:cBhvr>
                                        <p:cTn id="305" dur="1" fill="hold">
                                          <p:stCondLst>
                                            <p:cond delay="0"/>
                                          </p:stCondLst>
                                        </p:cTn>
                                        <p:tgtEl>
                                          <p:spTgt spid="108"/>
                                        </p:tgtEl>
                                        <p:attrNameLst>
                                          <p:attrName>style.visibility</p:attrName>
                                        </p:attrNameLst>
                                      </p:cBhvr>
                                      <p:to>
                                        <p:strVal val="visible"/>
                                      </p:to>
                                    </p:set>
                                  </p:childTnLst>
                                </p:cTn>
                              </p:par>
                            </p:childTnLst>
                          </p:cTn>
                        </p:par>
                        <p:par>
                          <p:cTn id="306" fill="hold">
                            <p:stCondLst>
                              <p:cond delay="99000"/>
                            </p:stCondLst>
                            <p:childTnLst>
                              <p:par>
                                <p:cTn id="307" presetID="1" presetClass="entr" presetSubtype="0" fill="hold" grpId="0" nodeType="afterEffect">
                                  <p:stCondLst>
                                    <p:cond delay="1000"/>
                                  </p:stCondLst>
                                  <p:childTnLst>
                                    <p:set>
                                      <p:cBhvr>
                                        <p:cTn id="308" dur="1" fill="hold">
                                          <p:stCondLst>
                                            <p:cond delay="0"/>
                                          </p:stCondLst>
                                        </p:cTn>
                                        <p:tgtEl>
                                          <p:spTgt spid="109"/>
                                        </p:tgtEl>
                                        <p:attrNameLst>
                                          <p:attrName>style.visibility</p:attrName>
                                        </p:attrNameLst>
                                      </p:cBhvr>
                                      <p:to>
                                        <p:strVal val="visible"/>
                                      </p:to>
                                    </p:set>
                                  </p:childTnLst>
                                </p:cTn>
                              </p:par>
                            </p:childTnLst>
                          </p:cTn>
                        </p:par>
                        <p:par>
                          <p:cTn id="309" fill="hold">
                            <p:stCondLst>
                              <p:cond delay="100000"/>
                            </p:stCondLst>
                            <p:childTnLst>
                              <p:par>
                                <p:cTn id="310" presetID="1" presetClass="entr" presetSubtype="0" fill="hold" grpId="0" nodeType="afterEffect">
                                  <p:stCondLst>
                                    <p:cond delay="1000"/>
                                  </p:stCondLst>
                                  <p:childTnLst>
                                    <p:set>
                                      <p:cBhvr>
                                        <p:cTn id="311" dur="1" fill="hold">
                                          <p:stCondLst>
                                            <p:cond delay="0"/>
                                          </p:stCondLst>
                                        </p:cTn>
                                        <p:tgtEl>
                                          <p:spTgt spid="110"/>
                                        </p:tgtEl>
                                        <p:attrNameLst>
                                          <p:attrName>style.visibility</p:attrName>
                                        </p:attrNameLst>
                                      </p:cBhvr>
                                      <p:to>
                                        <p:strVal val="visible"/>
                                      </p:to>
                                    </p:set>
                                  </p:childTnLst>
                                </p:cTn>
                              </p:par>
                            </p:childTnLst>
                          </p:cTn>
                        </p:par>
                        <p:par>
                          <p:cTn id="312" fill="hold">
                            <p:stCondLst>
                              <p:cond delay="101000"/>
                            </p:stCondLst>
                            <p:childTnLst>
                              <p:par>
                                <p:cTn id="313" presetID="1" presetClass="entr" presetSubtype="0" fill="hold" grpId="0" nodeType="afterEffect">
                                  <p:stCondLst>
                                    <p:cond delay="1000"/>
                                  </p:stCondLst>
                                  <p:childTnLst>
                                    <p:set>
                                      <p:cBhvr>
                                        <p:cTn id="314" dur="1" fill="hold">
                                          <p:stCondLst>
                                            <p:cond delay="0"/>
                                          </p:stCondLst>
                                        </p:cTn>
                                        <p:tgtEl>
                                          <p:spTgt spid="111"/>
                                        </p:tgtEl>
                                        <p:attrNameLst>
                                          <p:attrName>style.visibility</p:attrName>
                                        </p:attrNameLst>
                                      </p:cBhvr>
                                      <p:to>
                                        <p:strVal val="visible"/>
                                      </p:to>
                                    </p:set>
                                  </p:childTnLst>
                                </p:cTn>
                              </p:par>
                            </p:childTnLst>
                          </p:cTn>
                        </p:par>
                        <p:par>
                          <p:cTn id="315" fill="hold">
                            <p:stCondLst>
                              <p:cond delay="102000"/>
                            </p:stCondLst>
                            <p:childTnLst>
                              <p:par>
                                <p:cTn id="316" presetID="1" presetClass="entr" presetSubtype="0" fill="hold" grpId="0" nodeType="afterEffect">
                                  <p:stCondLst>
                                    <p:cond delay="1000"/>
                                  </p:stCondLst>
                                  <p:childTnLst>
                                    <p:set>
                                      <p:cBhvr>
                                        <p:cTn id="317" dur="1" fill="hold">
                                          <p:stCondLst>
                                            <p:cond delay="0"/>
                                          </p:stCondLst>
                                        </p:cTn>
                                        <p:tgtEl>
                                          <p:spTgt spid="112"/>
                                        </p:tgtEl>
                                        <p:attrNameLst>
                                          <p:attrName>style.visibility</p:attrName>
                                        </p:attrNameLst>
                                      </p:cBhvr>
                                      <p:to>
                                        <p:strVal val="visible"/>
                                      </p:to>
                                    </p:set>
                                  </p:childTnLst>
                                </p:cTn>
                              </p:par>
                            </p:childTnLst>
                          </p:cTn>
                        </p:par>
                        <p:par>
                          <p:cTn id="318" fill="hold">
                            <p:stCondLst>
                              <p:cond delay="103000"/>
                            </p:stCondLst>
                            <p:childTnLst>
                              <p:par>
                                <p:cTn id="319" presetID="1" presetClass="entr" presetSubtype="0" fill="hold" grpId="0" nodeType="afterEffect">
                                  <p:stCondLst>
                                    <p:cond delay="1000"/>
                                  </p:stCondLst>
                                  <p:childTnLst>
                                    <p:set>
                                      <p:cBhvr>
                                        <p:cTn id="320" dur="1" fill="hold">
                                          <p:stCondLst>
                                            <p:cond delay="0"/>
                                          </p:stCondLst>
                                        </p:cTn>
                                        <p:tgtEl>
                                          <p:spTgt spid="113"/>
                                        </p:tgtEl>
                                        <p:attrNameLst>
                                          <p:attrName>style.visibility</p:attrName>
                                        </p:attrNameLst>
                                      </p:cBhvr>
                                      <p:to>
                                        <p:strVal val="visible"/>
                                      </p:to>
                                    </p:set>
                                  </p:childTnLst>
                                </p:cTn>
                              </p:par>
                            </p:childTnLst>
                          </p:cTn>
                        </p:par>
                        <p:par>
                          <p:cTn id="321" fill="hold">
                            <p:stCondLst>
                              <p:cond delay="104000"/>
                            </p:stCondLst>
                            <p:childTnLst>
                              <p:par>
                                <p:cTn id="322" presetID="1" presetClass="entr" presetSubtype="0" fill="hold" grpId="0" nodeType="afterEffect">
                                  <p:stCondLst>
                                    <p:cond delay="1000"/>
                                  </p:stCondLst>
                                  <p:childTnLst>
                                    <p:set>
                                      <p:cBhvr>
                                        <p:cTn id="323" dur="1" fill="hold">
                                          <p:stCondLst>
                                            <p:cond delay="0"/>
                                          </p:stCondLst>
                                        </p:cTn>
                                        <p:tgtEl>
                                          <p:spTgt spid="114"/>
                                        </p:tgtEl>
                                        <p:attrNameLst>
                                          <p:attrName>style.visibility</p:attrName>
                                        </p:attrNameLst>
                                      </p:cBhvr>
                                      <p:to>
                                        <p:strVal val="visible"/>
                                      </p:to>
                                    </p:set>
                                  </p:childTnLst>
                                </p:cTn>
                              </p:par>
                            </p:childTnLst>
                          </p:cTn>
                        </p:par>
                        <p:par>
                          <p:cTn id="324" fill="hold">
                            <p:stCondLst>
                              <p:cond delay="105000"/>
                            </p:stCondLst>
                            <p:childTnLst>
                              <p:par>
                                <p:cTn id="325" presetID="1" presetClass="entr" presetSubtype="0" fill="hold" grpId="0" nodeType="afterEffect">
                                  <p:stCondLst>
                                    <p:cond delay="1000"/>
                                  </p:stCondLst>
                                  <p:childTnLst>
                                    <p:set>
                                      <p:cBhvr>
                                        <p:cTn id="326" dur="1" fill="hold">
                                          <p:stCondLst>
                                            <p:cond delay="0"/>
                                          </p:stCondLst>
                                        </p:cTn>
                                        <p:tgtEl>
                                          <p:spTgt spid="115"/>
                                        </p:tgtEl>
                                        <p:attrNameLst>
                                          <p:attrName>style.visibility</p:attrName>
                                        </p:attrNameLst>
                                      </p:cBhvr>
                                      <p:to>
                                        <p:strVal val="visible"/>
                                      </p:to>
                                    </p:set>
                                  </p:childTnLst>
                                </p:cTn>
                              </p:par>
                            </p:childTnLst>
                          </p:cTn>
                        </p:par>
                        <p:par>
                          <p:cTn id="327" fill="hold">
                            <p:stCondLst>
                              <p:cond delay="106000"/>
                            </p:stCondLst>
                            <p:childTnLst>
                              <p:par>
                                <p:cTn id="328" presetID="1" presetClass="entr" presetSubtype="0" fill="hold" grpId="0" nodeType="afterEffect">
                                  <p:stCondLst>
                                    <p:cond delay="1000"/>
                                  </p:stCondLst>
                                  <p:childTnLst>
                                    <p:set>
                                      <p:cBhvr>
                                        <p:cTn id="329" dur="1" fill="hold">
                                          <p:stCondLst>
                                            <p:cond delay="0"/>
                                          </p:stCondLst>
                                        </p:cTn>
                                        <p:tgtEl>
                                          <p:spTgt spid="116"/>
                                        </p:tgtEl>
                                        <p:attrNameLst>
                                          <p:attrName>style.visibility</p:attrName>
                                        </p:attrNameLst>
                                      </p:cBhvr>
                                      <p:to>
                                        <p:strVal val="visible"/>
                                      </p:to>
                                    </p:set>
                                  </p:childTnLst>
                                </p:cTn>
                              </p:par>
                            </p:childTnLst>
                          </p:cTn>
                        </p:par>
                        <p:par>
                          <p:cTn id="330" fill="hold">
                            <p:stCondLst>
                              <p:cond delay="107000"/>
                            </p:stCondLst>
                            <p:childTnLst>
                              <p:par>
                                <p:cTn id="331" presetID="1" presetClass="entr" presetSubtype="0" fill="hold" grpId="0" nodeType="afterEffect">
                                  <p:stCondLst>
                                    <p:cond delay="1000"/>
                                  </p:stCondLst>
                                  <p:childTnLst>
                                    <p:set>
                                      <p:cBhvr>
                                        <p:cTn id="332" dur="1" fill="hold">
                                          <p:stCondLst>
                                            <p:cond delay="0"/>
                                          </p:stCondLst>
                                        </p:cTn>
                                        <p:tgtEl>
                                          <p:spTgt spid="117"/>
                                        </p:tgtEl>
                                        <p:attrNameLst>
                                          <p:attrName>style.visibility</p:attrName>
                                        </p:attrNameLst>
                                      </p:cBhvr>
                                      <p:to>
                                        <p:strVal val="visible"/>
                                      </p:to>
                                    </p:set>
                                  </p:childTnLst>
                                </p:cTn>
                              </p:par>
                            </p:childTnLst>
                          </p:cTn>
                        </p:par>
                        <p:par>
                          <p:cTn id="333" fill="hold">
                            <p:stCondLst>
                              <p:cond delay="108000"/>
                            </p:stCondLst>
                            <p:childTnLst>
                              <p:par>
                                <p:cTn id="334" presetID="1" presetClass="entr" presetSubtype="0" fill="hold" grpId="0" nodeType="afterEffect">
                                  <p:stCondLst>
                                    <p:cond delay="1000"/>
                                  </p:stCondLst>
                                  <p:childTnLst>
                                    <p:set>
                                      <p:cBhvr>
                                        <p:cTn id="335" dur="1" fill="hold">
                                          <p:stCondLst>
                                            <p:cond delay="0"/>
                                          </p:stCondLst>
                                        </p:cTn>
                                        <p:tgtEl>
                                          <p:spTgt spid="118"/>
                                        </p:tgtEl>
                                        <p:attrNameLst>
                                          <p:attrName>style.visibility</p:attrName>
                                        </p:attrNameLst>
                                      </p:cBhvr>
                                      <p:to>
                                        <p:strVal val="visible"/>
                                      </p:to>
                                    </p:set>
                                  </p:childTnLst>
                                </p:cTn>
                              </p:par>
                            </p:childTnLst>
                          </p:cTn>
                        </p:par>
                        <p:par>
                          <p:cTn id="336" fill="hold">
                            <p:stCondLst>
                              <p:cond delay="109000"/>
                            </p:stCondLst>
                            <p:childTnLst>
                              <p:par>
                                <p:cTn id="337" presetID="1" presetClass="entr" presetSubtype="0" fill="hold" grpId="0" nodeType="afterEffect">
                                  <p:stCondLst>
                                    <p:cond delay="1000"/>
                                  </p:stCondLst>
                                  <p:childTnLst>
                                    <p:set>
                                      <p:cBhvr>
                                        <p:cTn id="338" dur="1" fill="hold">
                                          <p:stCondLst>
                                            <p:cond delay="0"/>
                                          </p:stCondLst>
                                        </p:cTn>
                                        <p:tgtEl>
                                          <p:spTgt spid="119"/>
                                        </p:tgtEl>
                                        <p:attrNameLst>
                                          <p:attrName>style.visibility</p:attrName>
                                        </p:attrNameLst>
                                      </p:cBhvr>
                                      <p:to>
                                        <p:strVal val="visible"/>
                                      </p:to>
                                    </p:set>
                                  </p:childTnLst>
                                </p:cTn>
                              </p:par>
                            </p:childTnLst>
                          </p:cTn>
                        </p:par>
                        <p:par>
                          <p:cTn id="339" fill="hold">
                            <p:stCondLst>
                              <p:cond delay="110000"/>
                            </p:stCondLst>
                            <p:childTnLst>
                              <p:par>
                                <p:cTn id="340" presetID="1" presetClass="entr" presetSubtype="0" fill="hold" grpId="0" nodeType="afterEffect">
                                  <p:stCondLst>
                                    <p:cond delay="1000"/>
                                  </p:stCondLst>
                                  <p:childTnLst>
                                    <p:set>
                                      <p:cBhvr>
                                        <p:cTn id="341" dur="1" fill="hold">
                                          <p:stCondLst>
                                            <p:cond delay="0"/>
                                          </p:stCondLst>
                                        </p:cTn>
                                        <p:tgtEl>
                                          <p:spTgt spid="120"/>
                                        </p:tgtEl>
                                        <p:attrNameLst>
                                          <p:attrName>style.visibility</p:attrName>
                                        </p:attrNameLst>
                                      </p:cBhvr>
                                      <p:to>
                                        <p:strVal val="visible"/>
                                      </p:to>
                                    </p:set>
                                  </p:childTnLst>
                                </p:cTn>
                              </p:par>
                            </p:childTnLst>
                          </p:cTn>
                        </p:par>
                        <p:par>
                          <p:cTn id="342" fill="hold">
                            <p:stCondLst>
                              <p:cond delay="111000"/>
                            </p:stCondLst>
                            <p:childTnLst>
                              <p:par>
                                <p:cTn id="343" presetID="1" presetClass="entr" presetSubtype="0" fill="hold" grpId="0" nodeType="afterEffect">
                                  <p:stCondLst>
                                    <p:cond delay="1000"/>
                                  </p:stCondLst>
                                  <p:childTnLst>
                                    <p:set>
                                      <p:cBhvr>
                                        <p:cTn id="344" dur="1" fill="hold">
                                          <p:stCondLst>
                                            <p:cond delay="0"/>
                                          </p:stCondLst>
                                        </p:cTn>
                                        <p:tgtEl>
                                          <p:spTgt spid="121"/>
                                        </p:tgtEl>
                                        <p:attrNameLst>
                                          <p:attrName>style.visibility</p:attrName>
                                        </p:attrNameLst>
                                      </p:cBhvr>
                                      <p:to>
                                        <p:strVal val="visible"/>
                                      </p:to>
                                    </p:set>
                                  </p:childTnLst>
                                </p:cTn>
                              </p:par>
                            </p:childTnLst>
                          </p:cTn>
                        </p:par>
                        <p:par>
                          <p:cTn id="345" fill="hold">
                            <p:stCondLst>
                              <p:cond delay="112000"/>
                            </p:stCondLst>
                            <p:childTnLst>
                              <p:par>
                                <p:cTn id="346" presetID="1" presetClass="entr" presetSubtype="0" fill="hold" grpId="0" nodeType="afterEffect">
                                  <p:stCondLst>
                                    <p:cond delay="1000"/>
                                  </p:stCondLst>
                                  <p:childTnLst>
                                    <p:set>
                                      <p:cBhvr>
                                        <p:cTn id="347" dur="1" fill="hold">
                                          <p:stCondLst>
                                            <p:cond delay="0"/>
                                          </p:stCondLst>
                                        </p:cTn>
                                        <p:tgtEl>
                                          <p:spTgt spid="122"/>
                                        </p:tgtEl>
                                        <p:attrNameLst>
                                          <p:attrName>style.visibility</p:attrName>
                                        </p:attrNameLst>
                                      </p:cBhvr>
                                      <p:to>
                                        <p:strVal val="visible"/>
                                      </p:to>
                                    </p:set>
                                  </p:childTnLst>
                                </p:cTn>
                              </p:par>
                            </p:childTnLst>
                          </p:cTn>
                        </p:par>
                        <p:par>
                          <p:cTn id="348" fill="hold">
                            <p:stCondLst>
                              <p:cond delay="113000"/>
                            </p:stCondLst>
                            <p:childTnLst>
                              <p:par>
                                <p:cTn id="349" presetID="1" presetClass="entr" presetSubtype="0" fill="hold" grpId="0" nodeType="afterEffect">
                                  <p:stCondLst>
                                    <p:cond delay="1000"/>
                                  </p:stCondLst>
                                  <p:childTnLst>
                                    <p:set>
                                      <p:cBhvr>
                                        <p:cTn id="350" dur="1" fill="hold">
                                          <p:stCondLst>
                                            <p:cond delay="0"/>
                                          </p:stCondLst>
                                        </p:cTn>
                                        <p:tgtEl>
                                          <p:spTgt spid="123"/>
                                        </p:tgtEl>
                                        <p:attrNameLst>
                                          <p:attrName>style.visibility</p:attrName>
                                        </p:attrNameLst>
                                      </p:cBhvr>
                                      <p:to>
                                        <p:strVal val="visible"/>
                                      </p:to>
                                    </p:set>
                                  </p:childTnLst>
                                </p:cTn>
                              </p:par>
                            </p:childTnLst>
                          </p:cTn>
                        </p:par>
                        <p:par>
                          <p:cTn id="351" fill="hold">
                            <p:stCondLst>
                              <p:cond delay="114000"/>
                            </p:stCondLst>
                            <p:childTnLst>
                              <p:par>
                                <p:cTn id="352" presetID="1" presetClass="entr" presetSubtype="0" fill="hold" grpId="0" nodeType="afterEffect">
                                  <p:stCondLst>
                                    <p:cond delay="1000"/>
                                  </p:stCondLst>
                                  <p:childTnLst>
                                    <p:set>
                                      <p:cBhvr>
                                        <p:cTn id="353" dur="1" fill="hold">
                                          <p:stCondLst>
                                            <p:cond delay="0"/>
                                          </p:stCondLst>
                                        </p:cTn>
                                        <p:tgtEl>
                                          <p:spTgt spid="124"/>
                                        </p:tgtEl>
                                        <p:attrNameLst>
                                          <p:attrName>style.visibility</p:attrName>
                                        </p:attrNameLst>
                                      </p:cBhvr>
                                      <p:to>
                                        <p:strVal val="visible"/>
                                      </p:to>
                                    </p:set>
                                  </p:childTnLst>
                                </p:cTn>
                              </p:par>
                            </p:childTnLst>
                          </p:cTn>
                        </p:par>
                        <p:par>
                          <p:cTn id="354" fill="hold">
                            <p:stCondLst>
                              <p:cond delay="115000"/>
                            </p:stCondLst>
                            <p:childTnLst>
                              <p:par>
                                <p:cTn id="355" presetID="1" presetClass="entr" presetSubtype="0" fill="hold" grpId="0" nodeType="afterEffect">
                                  <p:stCondLst>
                                    <p:cond delay="1000"/>
                                  </p:stCondLst>
                                  <p:childTnLst>
                                    <p:set>
                                      <p:cBhvr>
                                        <p:cTn id="356" dur="1" fill="hold">
                                          <p:stCondLst>
                                            <p:cond delay="0"/>
                                          </p:stCondLst>
                                        </p:cTn>
                                        <p:tgtEl>
                                          <p:spTgt spid="125"/>
                                        </p:tgtEl>
                                        <p:attrNameLst>
                                          <p:attrName>style.visibility</p:attrName>
                                        </p:attrNameLst>
                                      </p:cBhvr>
                                      <p:to>
                                        <p:strVal val="visible"/>
                                      </p:to>
                                    </p:set>
                                  </p:childTnLst>
                                </p:cTn>
                              </p:par>
                            </p:childTnLst>
                          </p:cTn>
                        </p:par>
                        <p:par>
                          <p:cTn id="357" fill="hold">
                            <p:stCondLst>
                              <p:cond delay="116000"/>
                            </p:stCondLst>
                            <p:childTnLst>
                              <p:par>
                                <p:cTn id="358" presetID="1" presetClass="entr" presetSubtype="0" fill="hold" grpId="0" nodeType="afterEffect">
                                  <p:stCondLst>
                                    <p:cond delay="1000"/>
                                  </p:stCondLst>
                                  <p:childTnLst>
                                    <p:set>
                                      <p:cBhvr>
                                        <p:cTn id="359" dur="1" fill="hold">
                                          <p:stCondLst>
                                            <p:cond delay="0"/>
                                          </p:stCondLst>
                                        </p:cTn>
                                        <p:tgtEl>
                                          <p:spTgt spid="126"/>
                                        </p:tgtEl>
                                        <p:attrNameLst>
                                          <p:attrName>style.visibility</p:attrName>
                                        </p:attrNameLst>
                                      </p:cBhvr>
                                      <p:to>
                                        <p:strVal val="visible"/>
                                      </p:to>
                                    </p:set>
                                  </p:childTnLst>
                                </p:cTn>
                              </p:par>
                            </p:childTnLst>
                          </p:cTn>
                        </p:par>
                        <p:par>
                          <p:cTn id="360" fill="hold">
                            <p:stCondLst>
                              <p:cond delay="117000"/>
                            </p:stCondLst>
                            <p:childTnLst>
                              <p:par>
                                <p:cTn id="361" presetID="1" presetClass="entr" presetSubtype="0" fill="hold" grpId="0" nodeType="afterEffect">
                                  <p:stCondLst>
                                    <p:cond delay="1000"/>
                                  </p:stCondLst>
                                  <p:childTnLst>
                                    <p:set>
                                      <p:cBhvr>
                                        <p:cTn id="362" dur="1" fill="hold">
                                          <p:stCondLst>
                                            <p:cond delay="0"/>
                                          </p:stCondLst>
                                        </p:cTn>
                                        <p:tgtEl>
                                          <p:spTgt spid="127"/>
                                        </p:tgtEl>
                                        <p:attrNameLst>
                                          <p:attrName>style.visibility</p:attrName>
                                        </p:attrNameLst>
                                      </p:cBhvr>
                                      <p:to>
                                        <p:strVal val="visible"/>
                                      </p:to>
                                    </p:set>
                                  </p:childTnLst>
                                </p:cTn>
                              </p:par>
                            </p:childTnLst>
                          </p:cTn>
                        </p:par>
                        <p:par>
                          <p:cTn id="363" fill="hold">
                            <p:stCondLst>
                              <p:cond delay="118000"/>
                            </p:stCondLst>
                            <p:childTnLst>
                              <p:par>
                                <p:cTn id="364" presetID="1" presetClass="entr" presetSubtype="0" fill="hold" grpId="0" nodeType="afterEffect">
                                  <p:stCondLst>
                                    <p:cond delay="1000"/>
                                  </p:stCondLst>
                                  <p:childTnLst>
                                    <p:set>
                                      <p:cBhvr>
                                        <p:cTn id="365" dur="1" fill="hold">
                                          <p:stCondLst>
                                            <p:cond delay="0"/>
                                          </p:stCondLst>
                                        </p:cTn>
                                        <p:tgtEl>
                                          <p:spTgt spid="128"/>
                                        </p:tgtEl>
                                        <p:attrNameLst>
                                          <p:attrName>style.visibility</p:attrName>
                                        </p:attrNameLst>
                                      </p:cBhvr>
                                      <p:to>
                                        <p:strVal val="visible"/>
                                      </p:to>
                                    </p:set>
                                  </p:childTnLst>
                                </p:cTn>
                              </p:par>
                            </p:childTnLst>
                          </p:cTn>
                        </p:par>
                        <p:par>
                          <p:cTn id="366" fill="hold">
                            <p:stCondLst>
                              <p:cond delay="119000"/>
                            </p:stCondLst>
                            <p:childTnLst>
                              <p:par>
                                <p:cTn id="367" presetID="1" presetClass="entr" presetSubtype="0" fill="hold" grpId="0" nodeType="afterEffect">
                                  <p:stCondLst>
                                    <p:cond delay="1000"/>
                                  </p:stCondLst>
                                  <p:childTnLst>
                                    <p:set>
                                      <p:cBhvr>
                                        <p:cTn id="368" dur="1" fill="hold">
                                          <p:stCondLst>
                                            <p:cond delay="0"/>
                                          </p:stCondLst>
                                        </p:cTn>
                                        <p:tgtEl>
                                          <p:spTgt spid="129"/>
                                        </p:tgtEl>
                                        <p:attrNameLst>
                                          <p:attrName>style.visibility</p:attrName>
                                        </p:attrNameLst>
                                      </p:cBhvr>
                                      <p:to>
                                        <p:strVal val="visible"/>
                                      </p:to>
                                    </p:set>
                                  </p:childTnLst>
                                  <p:subTnLst>
                                    <p:audio>
                                      <p:cMediaNode vol="100000">
                                        <p:cTn display="0" masterRel="sameClick">
                                          <p:stCondLst>
                                            <p:cond evt="begin" delay="0">
                                              <p:tn val="367"/>
                                            </p:cond>
                                          </p:stCondLst>
                                          <p:endCondLst>
                                            <p:cond evt="onStopAudio" delay="0">
                                              <p:tgtEl>
                                                <p:sldTgt/>
                                              </p:tgtEl>
                                            </p:cond>
                                          </p:endCondLst>
                                        </p:cTn>
                                        <p:tgtEl>
                                          <p:sndTgt r:embed="rId5" name="laser.wav"/>
                                        </p:tgtEl>
                                      </p:cMediaNode>
                                    </p:audio>
                                  </p:subTnLst>
                                </p:cTn>
                              </p:par>
                              <p:par>
                                <p:cTn id="369" presetID="1" presetClass="mediacall" presetSubtype="0" fill="hold" nodeType="withEffect">
                                  <p:stCondLst>
                                    <p:cond delay="1000"/>
                                  </p:stCondLst>
                                  <p:childTnLst>
                                    <p:cmd type="call" cmd="playFrom(0.0)">
                                      <p:cBhvr>
                                        <p:cTn id="370" dur="9428" fill="hold"/>
                                        <p:tgtEl>
                                          <p:spTgt spid="5"/>
                                        </p:tgtEl>
                                      </p:cBhvr>
                                    </p:cmd>
                                  </p:childTnLst>
                                </p:cTn>
                              </p:par>
                            </p:childTnLst>
                          </p:cTn>
                        </p:par>
                      </p:childTnLst>
                    </p:cTn>
                  </p:par>
                </p:childTnLst>
              </p:cTn>
              <p:nextCondLst>
                <p:cond evt="onClick" delay="0">
                  <p:tgtEl>
                    <p:spTgt spid="130"/>
                  </p:tgtEl>
                </p:cond>
              </p:nextCondLst>
            </p:seq>
            <p:audio>
              <p:cMediaNode showWhenStopped="0">
                <p:cTn id="37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6" grpId="0" animBg="1"/>
      <p:bldP spid="7" grpId="0" animBg="1"/>
      <p:bldP spid="9"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86D1BB9C-FAEA-A3F1-9D6B-5BB1C59C6032}"/>
              </a:ext>
            </a:extLst>
          </p:cNvPr>
          <p:cNvGraphicFramePr>
            <a:graphicFrameLocks noGrp="1"/>
          </p:cNvGraphicFramePr>
          <p:nvPr>
            <p:extLst>
              <p:ext uri="{D42A27DB-BD31-4B8C-83A1-F6EECF244321}">
                <p14:modId xmlns:p14="http://schemas.microsoft.com/office/powerpoint/2010/main" val="3154742987"/>
              </p:ext>
            </p:extLst>
          </p:nvPr>
        </p:nvGraphicFramePr>
        <p:xfrm>
          <a:off x="416860" y="1780688"/>
          <a:ext cx="5244352" cy="2081862"/>
        </p:xfrm>
        <a:graphic>
          <a:graphicData uri="http://schemas.openxmlformats.org/drawingml/2006/table">
            <a:tbl>
              <a:tblPr firstRow="1" bandRow="1">
                <a:tableStyleId>{5940675A-B579-460E-94D1-54222C63F5DA}</a:tableStyleId>
              </a:tblPr>
              <a:tblGrid>
                <a:gridCol w="1624369">
                  <a:extLst>
                    <a:ext uri="{9D8B030D-6E8A-4147-A177-3AD203B41FA5}">
                      <a16:colId xmlns:a16="http://schemas.microsoft.com/office/drawing/2014/main" val="1844697676"/>
                    </a:ext>
                  </a:extLst>
                </a:gridCol>
                <a:gridCol w="3619983">
                  <a:extLst>
                    <a:ext uri="{9D8B030D-6E8A-4147-A177-3AD203B41FA5}">
                      <a16:colId xmlns:a16="http://schemas.microsoft.com/office/drawing/2014/main" val="2542287261"/>
                    </a:ext>
                  </a:extLst>
                </a:gridCol>
              </a:tblGrid>
              <a:tr h="346977">
                <a:tc>
                  <a:txBody>
                    <a:bodyPr/>
                    <a:lstStyle/>
                    <a:p>
                      <a:r>
                        <a:rPr lang="en-GB" sz="1400" dirty="0"/>
                        <a:t>30 seconds</a:t>
                      </a:r>
                    </a:p>
                  </a:txBody>
                  <a:tcPr/>
                </a:tc>
                <a:tc>
                  <a:txBody>
                    <a:bodyPr/>
                    <a:lstStyle/>
                    <a:p>
                      <a:endParaRPr lang="en-GB" sz="1400" dirty="0"/>
                    </a:p>
                  </a:txBody>
                  <a:tcPr/>
                </a:tc>
                <a:extLst>
                  <a:ext uri="{0D108BD9-81ED-4DB2-BD59-A6C34878D82A}">
                    <a16:rowId xmlns:a16="http://schemas.microsoft.com/office/drawing/2014/main" val="2250717668"/>
                  </a:ext>
                </a:extLst>
              </a:tr>
              <a:tr h="346977">
                <a:tc>
                  <a:txBody>
                    <a:bodyPr/>
                    <a:lstStyle/>
                    <a:p>
                      <a:r>
                        <a:rPr lang="en-GB" sz="1400" dirty="0"/>
                        <a:t>1 minute</a:t>
                      </a:r>
                    </a:p>
                  </a:txBody>
                  <a:tcPr/>
                </a:tc>
                <a:tc>
                  <a:txBody>
                    <a:bodyPr/>
                    <a:lstStyle/>
                    <a:p>
                      <a:endParaRPr lang="en-GB" sz="1400" dirty="0"/>
                    </a:p>
                  </a:txBody>
                  <a:tcPr/>
                </a:tc>
                <a:extLst>
                  <a:ext uri="{0D108BD9-81ED-4DB2-BD59-A6C34878D82A}">
                    <a16:rowId xmlns:a16="http://schemas.microsoft.com/office/drawing/2014/main" val="1078588641"/>
                  </a:ext>
                </a:extLst>
              </a:tr>
              <a:tr h="346977">
                <a:tc>
                  <a:txBody>
                    <a:bodyPr/>
                    <a:lstStyle/>
                    <a:p>
                      <a:r>
                        <a:rPr lang="en-GB" sz="1400" dirty="0"/>
                        <a:t>90 seconds</a:t>
                      </a:r>
                    </a:p>
                  </a:txBody>
                  <a:tcPr/>
                </a:tc>
                <a:tc>
                  <a:txBody>
                    <a:bodyPr/>
                    <a:lstStyle/>
                    <a:p>
                      <a:endParaRPr lang="en-GB" sz="1400" dirty="0"/>
                    </a:p>
                  </a:txBody>
                  <a:tcPr/>
                </a:tc>
                <a:extLst>
                  <a:ext uri="{0D108BD9-81ED-4DB2-BD59-A6C34878D82A}">
                    <a16:rowId xmlns:a16="http://schemas.microsoft.com/office/drawing/2014/main" val="839281855"/>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2 minutes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3231406385"/>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5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650287279"/>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10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732708654"/>
                  </a:ext>
                </a:extLst>
              </a:tr>
            </a:tbl>
          </a:graphicData>
        </a:graphic>
      </p:graphicFrame>
      <p:sp>
        <p:nvSpPr>
          <p:cNvPr id="10" name="TextBox 9">
            <a:extLst>
              <a:ext uri="{FF2B5EF4-FFF2-40B4-BE49-F238E27FC236}">
                <a16:creationId xmlns:a16="http://schemas.microsoft.com/office/drawing/2014/main" id="{C25B6D39-1736-2300-365B-7CA7FB6000E4}"/>
              </a:ext>
            </a:extLst>
          </p:cNvPr>
          <p:cNvSpPr txBox="1"/>
          <p:nvPr/>
        </p:nvSpPr>
        <p:spPr>
          <a:xfrm>
            <a:off x="349624" y="1135742"/>
            <a:ext cx="5244352" cy="600164"/>
          </a:xfrm>
          <a:prstGeom prst="rect">
            <a:avLst/>
          </a:prstGeom>
          <a:noFill/>
        </p:spPr>
        <p:txBody>
          <a:bodyPr wrap="square">
            <a:spAutoFit/>
          </a:bodyPr>
          <a:lstStyle/>
          <a:p>
            <a:r>
              <a:rPr lang="en-GB" sz="3300" b="1" i="1" dirty="0">
                <a:latin typeface="+mn-lt"/>
              </a:rPr>
              <a:t>Know your (time) limits</a:t>
            </a:r>
            <a:endParaRPr lang="en-GB" sz="3300" dirty="0"/>
          </a:p>
        </p:txBody>
      </p:sp>
      <p:sp>
        <p:nvSpPr>
          <p:cNvPr id="11" name="TextBox 10">
            <a:extLst>
              <a:ext uri="{FF2B5EF4-FFF2-40B4-BE49-F238E27FC236}">
                <a16:creationId xmlns:a16="http://schemas.microsoft.com/office/drawing/2014/main" id="{28B5E722-C097-1F11-7FC9-306DB5643340}"/>
              </a:ext>
            </a:extLst>
          </p:cNvPr>
          <p:cNvSpPr txBox="1"/>
          <p:nvPr/>
        </p:nvSpPr>
        <p:spPr>
          <a:xfrm>
            <a:off x="6037729" y="1735906"/>
            <a:ext cx="2689411" cy="4031873"/>
          </a:xfrm>
          <a:prstGeom prst="rect">
            <a:avLst/>
          </a:prstGeom>
          <a:solidFill>
            <a:srgbClr val="E4D413"/>
          </a:solidFill>
        </p:spPr>
        <p:txBody>
          <a:bodyPr wrap="square" rtlCol="0">
            <a:spAutoFit/>
          </a:bodyPr>
          <a:lstStyle/>
          <a:p>
            <a:r>
              <a:rPr lang="en-GB" sz="1600" dirty="0"/>
              <a:t>You have 6 activities to complete in 20 minutes.</a:t>
            </a:r>
          </a:p>
          <a:p>
            <a:endParaRPr lang="en-GB" sz="1600" dirty="0"/>
          </a:p>
          <a:p>
            <a:r>
              <a:rPr lang="en-GB" sz="1600" dirty="0"/>
              <a:t>You can decide how long you are going to spend on each activity.</a:t>
            </a:r>
          </a:p>
          <a:p>
            <a:endParaRPr lang="en-GB" sz="1600" dirty="0"/>
          </a:p>
          <a:p>
            <a:r>
              <a:rPr lang="en-GB" sz="1600" dirty="0"/>
              <a:t>Think about your interests, skills, strengths, and weaknesses when you plan how to use your time. </a:t>
            </a:r>
          </a:p>
          <a:p>
            <a:endParaRPr lang="en-GB" sz="1600" dirty="0"/>
          </a:p>
          <a:p>
            <a:r>
              <a:rPr lang="en-GB" sz="1600" dirty="0"/>
              <a:t>When you are ready, your teacher will start a 30s timer for you to complete your first task. </a:t>
            </a:r>
          </a:p>
        </p:txBody>
      </p:sp>
      <p:graphicFrame>
        <p:nvGraphicFramePr>
          <p:cNvPr id="2" name="Table 11">
            <a:extLst>
              <a:ext uri="{FF2B5EF4-FFF2-40B4-BE49-F238E27FC236}">
                <a16:creationId xmlns:a16="http://schemas.microsoft.com/office/drawing/2014/main" id="{14A76FCC-D0A2-1310-D443-27DB7C1A885C}"/>
              </a:ext>
            </a:extLst>
          </p:cNvPr>
          <p:cNvGraphicFramePr>
            <a:graphicFrameLocks noGrp="1"/>
          </p:cNvGraphicFramePr>
          <p:nvPr>
            <p:extLst>
              <p:ext uri="{D42A27DB-BD31-4B8C-83A1-F6EECF244321}">
                <p14:modId xmlns:p14="http://schemas.microsoft.com/office/powerpoint/2010/main" val="715616794"/>
              </p:ext>
            </p:extLst>
          </p:nvPr>
        </p:nvGraphicFramePr>
        <p:xfrm>
          <a:off x="416860" y="4115183"/>
          <a:ext cx="3161912" cy="1828800"/>
        </p:xfrm>
        <a:graphic>
          <a:graphicData uri="http://schemas.openxmlformats.org/drawingml/2006/table">
            <a:tbl>
              <a:tblPr firstRow="1" bandRow="1">
                <a:tableStyleId>{5940675A-B579-460E-94D1-54222C63F5DA}</a:tableStyleId>
              </a:tblPr>
              <a:tblGrid>
                <a:gridCol w="3161912">
                  <a:extLst>
                    <a:ext uri="{9D8B030D-6E8A-4147-A177-3AD203B41FA5}">
                      <a16:colId xmlns:a16="http://schemas.microsoft.com/office/drawing/2014/main" val="1505972143"/>
                    </a:ext>
                  </a:extLst>
                </a:gridCol>
              </a:tblGrid>
              <a:tr h="303894">
                <a:tc>
                  <a:txBody>
                    <a:bodyPr/>
                    <a:lstStyle/>
                    <a:p>
                      <a:r>
                        <a:rPr lang="en-GB" sz="1400" dirty="0"/>
                        <a:t>Complete a sudoku puzzle</a:t>
                      </a:r>
                    </a:p>
                  </a:txBody>
                  <a:tcPr/>
                </a:tc>
                <a:extLst>
                  <a:ext uri="{0D108BD9-81ED-4DB2-BD59-A6C34878D82A}">
                    <a16:rowId xmlns:a16="http://schemas.microsoft.com/office/drawing/2014/main" val="302924486"/>
                  </a:ext>
                </a:extLst>
              </a:tr>
              <a:tr h="303894">
                <a:tc>
                  <a:txBody>
                    <a:bodyPr/>
                    <a:lstStyle/>
                    <a:p>
                      <a:r>
                        <a:rPr lang="en-GB" sz="1400" dirty="0"/>
                        <a:t>Make an animal out of paper</a:t>
                      </a:r>
                    </a:p>
                  </a:txBody>
                  <a:tcPr/>
                </a:tc>
                <a:extLst>
                  <a:ext uri="{0D108BD9-81ED-4DB2-BD59-A6C34878D82A}">
                    <a16:rowId xmlns:a16="http://schemas.microsoft.com/office/drawing/2014/main" val="897418745"/>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Draw a self portrait</a:t>
                      </a:r>
                    </a:p>
                  </a:txBody>
                  <a:tcPr/>
                </a:tc>
                <a:extLst>
                  <a:ext uri="{0D108BD9-81ED-4DB2-BD59-A6C34878D82A}">
                    <a16:rowId xmlns:a16="http://schemas.microsoft.com/office/drawing/2014/main" val="2808143842"/>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Learn three phrases in another language</a:t>
                      </a:r>
                    </a:p>
                  </a:txBody>
                  <a:tcPr/>
                </a:tc>
                <a:extLst>
                  <a:ext uri="{0D108BD9-81ED-4DB2-BD59-A6C34878D82A}">
                    <a16:rowId xmlns:a16="http://schemas.microsoft.com/office/drawing/2014/main" val="1417655471"/>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Crack a code</a:t>
                      </a:r>
                    </a:p>
                  </a:txBody>
                  <a:tcPr/>
                </a:tc>
                <a:extLst>
                  <a:ext uri="{0D108BD9-81ED-4DB2-BD59-A6C34878D82A}">
                    <a16:rowId xmlns:a16="http://schemas.microsoft.com/office/drawing/2014/main" val="1629691936"/>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Complete a wordsearch</a:t>
                      </a:r>
                    </a:p>
                  </a:txBody>
                  <a:tcPr/>
                </a:tc>
                <a:extLst>
                  <a:ext uri="{0D108BD9-81ED-4DB2-BD59-A6C34878D82A}">
                    <a16:rowId xmlns:a16="http://schemas.microsoft.com/office/drawing/2014/main" val="3012370389"/>
                  </a:ext>
                </a:extLst>
              </a:tr>
            </a:tbl>
          </a:graphicData>
        </a:graphic>
      </p:graphicFrame>
      <p:pic>
        <p:nvPicPr>
          <p:cNvPr id="13" name="Picture 12">
            <a:extLst>
              <a:ext uri="{FF2B5EF4-FFF2-40B4-BE49-F238E27FC236}">
                <a16:creationId xmlns:a16="http://schemas.microsoft.com/office/drawing/2014/main" id="{328F0A46-C0E6-6175-60E1-9F811A016DC3}"/>
              </a:ext>
            </a:extLst>
          </p:cNvPr>
          <p:cNvPicPr>
            <a:picLocks noChangeAspect="1"/>
          </p:cNvPicPr>
          <p:nvPr/>
        </p:nvPicPr>
        <p:blipFill>
          <a:blip r:embed="rId3"/>
          <a:stretch>
            <a:fillRect/>
          </a:stretch>
        </p:blipFill>
        <p:spPr>
          <a:xfrm rot="21359289">
            <a:off x="3882226" y="4052207"/>
            <a:ext cx="1901195" cy="1954750"/>
          </a:xfrm>
          <a:prstGeom prst="rect">
            <a:avLst/>
          </a:prstGeom>
        </p:spPr>
      </p:pic>
      <p:sp>
        <p:nvSpPr>
          <p:cNvPr id="5" name="TextBox 4">
            <a:extLst>
              <a:ext uri="{FF2B5EF4-FFF2-40B4-BE49-F238E27FC236}">
                <a16:creationId xmlns:a16="http://schemas.microsoft.com/office/drawing/2014/main" id="{6E659599-18E9-5D60-6F64-4749C814C422}"/>
              </a:ext>
            </a:extLst>
          </p:cNvPr>
          <p:cNvSpPr txBox="1"/>
          <p:nvPr/>
        </p:nvSpPr>
        <p:spPr>
          <a:xfrm>
            <a:off x="301018" y="6079352"/>
            <a:ext cx="7030314" cy="276999"/>
          </a:xfrm>
          <a:prstGeom prst="rect">
            <a:avLst/>
          </a:prstGeom>
          <a:noFill/>
        </p:spPr>
        <p:txBody>
          <a:bodyPr wrap="square">
            <a:spAutoFit/>
          </a:bodyPr>
          <a:lstStyle/>
          <a:p>
            <a:r>
              <a:rPr lang="en-GB" sz="1200" b="1" i="1" dirty="0">
                <a:solidFill>
                  <a:srgbClr val="E6151B"/>
                </a:solidFill>
              </a:rPr>
              <a:t>The full set of tasks can be found in the workbook on pages 34-35.</a:t>
            </a:r>
          </a:p>
        </p:txBody>
      </p:sp>
      <p:sp>
        <p:nvSpPr>
          <p:cNvPr id="6" name="Date Placeholder 5">
            <a:extLst>
              <a:ext uri="{FF2B5EF4-FFF2-40B4-BE49-F238E27FC236}">
                <a16:creationId xmlns:a16="http://schemas.microsoft.com/office/drawing/2014/main" id="{3230982B-210D-91FF-B4B5-C1A63E2FCE2B}"/>
              </a:ext>
            </a:extLst>
          </p:cNvPr>
          <p:cNvSpPr>
            <a:spLocks noGrp="1"/>
          </p:cNvSpPr>
          <p:nvPr>
            <p:ph type="dt" sz="half" idx="10"/>
          </p:nvPr>
        </p:nvSpPr>
        <p:spPr/>
        <p:txBody>
          <a:bodyPr/>
          <a:lstStyle/>
          <a:p>
            <a:r>
              <a:rPr lang="en-GB"/>
              <a:t>07/03/2024</a:t>
            </a:r>
          </a:p>
        </p:txBody>
      </p:sp>
      <p:sp>
        <p:nvSpPr>
          <p:cNvPr id="7" name="Footer Placeholder 6">
            <a:extLst>
              <a:ext uri="{FF2B5EF4-FFF2-40B4-BE49-F238E27FC236}">
                <a16:creationId xmlns:a16="http://schemas.microsoft.com/office/drawing/2014/main" id="{D2632101-4D1D-B611-728A-1D4FA7F56900}"/>
              </a:ext>
            </a:extLst>
          </p:cNvPr>
          <p:cNvSpPr>
            <a:spLocks noGrp="1"/>
          </p:cNvSpPr>
          <p:nvPr>
            <p:ph type="ftr" sz="quarter" idx="11"/>
          </p:nvPr>
        </p:nvSpPr>
        <p:spPr>
          <a:xfrm>
            <a:off x="1979712" y="6356351"/>
            <a:ext cx="4266852" cy="365125"/>
          </a:xfrm>
        </p:spPr>
        <p:txBody>
          <a:bodyPr/>
          <a:lstStyle/>
          <a:p>
            <a:r>
              <a:rPr lang="en-GB" dirty="0"/>
              <a:t>ESB-RES-C233</a:t>
            </a:r>
          </a:p>
          <a:p>
            <a:r>
              <a:rPr lang="en-GB" dirty="0"/>
              <a:t>L1G2-Speech to Inform-1.8-PPT-Time keeping and using notes</a:t>
            </a:r>
          </a:p>
        </p:txBody>
      </p:sp>
      <p:sp>
        <p:nvSpPr>
          <p:cNvPr id="8" name="Slide Number Placeholder 7">
            <a:extLst>
              <a:ext uri="{FF2B5EF4-FFF2-40B4-BE49-F238E27FC236}">
                <a16:creationId xmlns:a16="http://schemas.microsoft.com/office/drawing/2014/main" id="{34150820-81B8-1BC0-B013-0F6B0A57A404}"/>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4" name="Picture 3">
            <a:extLst>
              <a:ext uri="{FF2B5EF4-FFF2-40B4-BE49-F238E27FC236}">
                <a16:creationId xmlns:a16="http://schemas.microsoft.com/office/drawing/2014/main" id="{EFC7BA3D-CE9A-8D52-2374-8E06F7F717CA}"/>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18923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ECA96-6549-4CDA-1352-FD1DA8ABD51C}"/>
              </a:ext>
            </a:extLst>
          </p:cNvPr>
          <p:cNvSpPr>
            <a:spLocks noGrp="1"/>
          </p:cNvSpPr>
          <p:nvPr>
            <p:ph type="title"/>
          </p:nvPr>
        </p:nvSpPr>
        <p:spPr>
          <a:xfrm>
            <a:off x="439370" y="1115259"/>
            <a:ext cx="7886700" cy="669474"/>
          </a:xfrm>
        </p:spPr>
        <p:txBody>
          <a:bodyPr>
            <a:normAutofit/>
          </a:bodyPr>
          <a:lstStyle/>
          <a:p>
            <a:r>
              <a:rPr lang="en-GB" sz="3300" b="1" i="1" dirty="0">
                <a:latin typeface="+mn-lt"/>
              </a:rPr>
              <a:t>Know your (time) limits – task timers</a:t>
            </a:r>
          </a:p>
        </p:txBody>
      </p:sp>
      <p:sp>
        <p:nvSpPr>
          <p:cNvPr id="3" name="Oval 33">
            <a:extLst>
              <a:ext uri="{FF2B5EF4-FFF2-40B4-BE49-F238E27FC236}">
                <a16:creationId xmlns:a16="http://schemas.microsoft.com/office/drawing/2014/main" id="{D5B65FE7-18B0-9F10-A0B6-303ACF540C9C}"/>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dirty="0"/>
              <a:t>End</a:t>
            </a:r>
          </a:p>
        </p:txBody>
      </p:sp>
      <p:sp>
        <p:nvSpPr>
          <p:cNvPr id="4" name="Oval 32">
            <a:extLst>
              <a:ext uri="{FF2B5EF4-FFF2-40B4-BE49-F238E27FC236}">
                <a16:creationId xmlns:a16="http://schemas.microsoft.com/office/drawing/2014/main" id="{F68EF133-C0B9-F3AC-EFD4-3679E5CC82B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a:t>
            </a:r>
          </a:p>
        </p:txBody>
      </p:sp>
      <p:sp>
        <p:nvSpPr>
          <p:cNvPr id="5" name="Oval 31">
            <a:extLst>
              <a:ext uri="{FF2B5EF4-FFF2-40B4-BE49-F238E27FC236}">
                <a16:creationId xmlns:a16="http://schemas.microsoft.com/office/drawing/2014/main" id="{175D9876-791E-C00D-B9C0-FD31EB5355A2}"/>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a:t>
            </a:r>
          </a:p>
        </p:txBody>
      </p:sp>
      <p:sp>
        <p:nvSpPr>
          <p:cNvPr id="6" name="Oval 30">
            <a:extLst>
              <a:ext uri="{FF2B5EF4-FFF2-40B4-BE49-F238E27FC236}">
                <a16:creationId xmlns:a16="http://schemas.microsoft.com/office/drawing/2014/main" id="{A6042047-F15F-77D3-7490-BA36ED70139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3</a:t>
            </a:r>
          </a:p>
        </p:txBody>
      </p:sp>
      <p:sp>
        <p:nvSpPr>
          <p:cNvPr id="7" name="Oval 29">
            <a:extLst>
              <a:ext uri="{FF2B5EF4-FFF2-40B4-BE49-F238E27FC236}">
                <a16:creationId xmlns:a16="http://schemas.microsoft.com/office/drawing/2014/main" id="{14F4E8CB-74DE-EDDD-30D0-32906273C3E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4</a:t>
            </a:r>
          </a:p>
        </p:txBody>
      </p:sp>
      <p:sp>
        <p:nvSpPr>
          <p:cNvPr id="8" name="Oval 28">
            <a:extLst>
              <a:ext uri="{FF2B5EF4-FFF2-40B4-BE49-F238E27FC236}">
                <a16:creationId xmlns:a16="http://schemas.microsoft.com/office/drawing/2014/main" id="{E1826EBF-1E95-E406-4A8A-46C873D306B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5</a:t>
            </a:r>
          </a:p>
        </p:txBody>
      </p:sp>
      <p:sp>
        <p:nvSpPr>
          <p:cNvPr id="9" name="Oval 27">
            <a:extLst>
              <a:ext uri="{FF2B5EF4-FFF2-40B4-BE49-F238E27FC236}">
                <a16:creationId xmlns:a16="http://schemas.microsoft.com/office/drawing/2014/main" id="{CA781291-DB02-EEEF-4C4A-69030A9219D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6</a:t>
            </a:r>
          </a:p>
        </p:txBody>
      </p:sp>
      <p:sp>
        <p:nvSpPr>
          <p:cNvPr id="10" name="Oval 26">
            <a:extLst>
              <a:ext uri="{FF2B5EF4-FFF2-40B4-BE49-F238E27FC236}">
                <a16:creationId xmlns:a16="http://schemas.microsoft.com/office/drawing/2014/main" id="{D7A73236-215E-3665-DAC4-24BC647E450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7</a:t>
            </a:r>
          </a:p>
        </p:txBody>
      </p:sp>
      <p:sp>
        <p:nvSpPr>
          <p:cNvPr id="11" name="Oval 25">
            <a:extLst>
              <a:ext uri="{FF2B5EF4-FFF2-40B4-BE49-F238E27FC236}">
                <a16:creationId xmlns:a16="http://schemas.microsoft.com/office/drawing/2014/main" id="{53F35D76-A4F1-D16B-1B6F-533E1C0810D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8</a:t>
            </a:r>
          </a:p>
        </p:txBody>
      </p:sp>
      <p:sp>
        <p:nvSpPr>
          <p:cNvPr id="12" name="Oval 24">
            <a:extLst>
              <a:ext uri="{FF2B5EF4-FFF2-40B4-BE49-F238E27FC236}">
                <a16:creationId xmlns:a16="http://schemas.microsoft.com/office/drawing/2014/main" id="{17BD460B-A2F6-08AE-F100-57FDA4A8690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9</a:t>
            </a:r>
          </a:p>
        </p:txBody>
      </p:sp>
      <p:sp>
        <p:nvSpPr>
          <p:cNvPr id="13" name="Oval 23">
            <a:extLst>
              <a:ext uri="{FF2B5EF4-FFF2-40B4-BE49-F238E27FC236}">
                <a16:creationId xmlns:a16="http://schemas.microsoft.com/office/drawing/2014/main" id="{4195CCD2-D8D0-39D2-C364-A465F0C500B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10</a:t>
            </a:r>
          </a:p>
        </p:txBody>
      </p:sp>
      <p:sp>
        <p:nvSpPr>
          <p:cNvPr id="14" name="Oval 22">
            <a:extLst>
              <a:ext uri="{FF2B5EF4-FFF2-40B4-BE49-F238E27FC236}">
                <a16:creationId xmlns:a16="http://schemas.microsoft.com/office/drawing/2014/main" id="{A9F01376-2E9C-4760-C50A-75E6E9BF379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11</a:t>
            </a:r>
          </a:p>
        </p:txBody>
      </p:sp>
      <p:sp>
        <p:nvSpPr>
          <p:cNvPr id="15" name="Oval 21">
            <a:extLst>
              <a:ext uri="{FF2B5EF4-FFF2-40B4-BE49-F238E27FC236}">
                <a16:creationId xmlns:a16="http://schemas.microsoft.com/office/drawing/2014/main" id="{5EF6ADC2-ADDB-B258-2FA4-85A1FC000CF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12</a:t>
            </a:r>
          </a:p>
        </p:txBody>
      </p:sp>
      <p:sp>
        <p:nvSpPr>
          <p:cNvPr id="16" name="Oval 20">
            <a:extLst>
              <a:ext uri="{FF2B5EF4-FFF2-40B4-BE49-F238E27FC236}">
                <a16:creationId xmlns:a16="http://schemas.microsoft.com/office/drawing/2014/main" id="{E1D960FF-F320-3530-32BA-8D133F819B1F}"/>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13</a:t>
            </a:r>
          </a:p>
        </p:txBody>
      </p:sp>
      <p:sp>
        <p:nvSpPr>
          <p:cNvPr id="17" name="Oval 19">
            <a:extLst>
              <a:ext uri="{FF2B5EF4-FFF2-40B4-BE49-F238E27FC236}">
                <a16:creationId xmlns:a16="http://schemas.microsoft.com/office/drawing/2014/main" id="{D152AB3F-451B-6A2F-B194-EAE694C7BB62}"/>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14</a:t>
            </a:r>
          </a:p>
        </p:txBody>
      </p:sp>
      <p:sp>
        <p:nvSpPr>
          <p:cNvPr id="18" name="Oval 18">
            <a:extLst>
              <a:ext uri="{FF2B5EF4-FFF2-40B4-BE49-F238E27FC236}">
                <a16:creationId xmlns:a16="http://schemas.microsoft.com/office/drawing/2014/main" id="{86D72FA9-2CBF-3D9A-3096-72F8E22E07E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15</a:t>
            </a:r>
          </a:p>
        </p:txBody>
      </p:sp>
      <p:sp>
        <p:nvSpPr>
          <p:cNvPr id="19" name="Oval 17">
            <a:extLst>
              <a:ext uri="{FF2B5EF4-FFF2-40B4-BE49-F238E27FC236}">
                <a16:creationId xmlns:a16="http://schemas.microsoft.com/office/drawing/2014/main" id="{05046BCF-B5F1-F35B-3ADF-AA70401B033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16</a:t>
            </a:r>
          </a:p>
        </p:txBody>
      </p:sp>
      <p:sp>
        <p:nvSpPr>
          <p:cNvPr id="20" name="Oval 16">
            <a:extLst>
              <a:ext uri="{FF2B5EF4-FFF2-40B4-BE49-F238E27FC236}">
                <a16:creationId xmlns:a16="http://schemas.microsoft.com/office/drawing/2014/main" id="{B545822A-85F7-5924-8E6F-A6B43971459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17</a:t>
            </a:r>
          </a:p>
        </p:txBody>
      </p:sp>
      <p:sp>
        <p:nvSpPr>
          <p:cNvPr id="21" name="Oval 15">
            <a:extLst>
              <a:ext uri="{FF2B5EF4-FFF2-40B4-BE49-F238E27FC236}">
                <a16:creationId xmlns:a16="http://schemas.microsoft.com/office/drawing/2014/main" id="{8E41EA1D-A6B2-DD54-741E-E9E1DFA71F1A}"/>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18</a:t>
            </a:r>
          </a:p>
        </p:txBody>
      </p:sp>
      <p:sp>
        <p:nvSpPr>
          <p:cNvPr id="22" name="Oval 14">
            <a:extLst>
              <a:ext uri="{FF2B5EF4-FFF2-40B4-BE49-F238E27FC236}">
                <a16:creationId xmlns:a16="http://schemas.microsoft.com/office/drawing/2014/main" id="{6BD5BBC7-9324-1B9B-85B1-3BD4F8A8B59F}"/>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19</a:t>
            </a:r>
          </a:p>
        </p:txBody>
      </p:sp>
      <p:sp>
        <p:nvSpPr>
          <p:cNvPr id="23" name="Oval 13">
            <a:extLst>
              <a:ext uri="{FF2B5EF4-FFF2-40B4-BE49-F238E27FC236}">
                <a16:creationId xmlns:a16="http://schemas.microsoft.com/office/drawing/2014/main" id="{0EF7FB6B-9518-2BC4-039E-28D1F607805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20</a:t>
            </a:r>
          </a:p>
        </p:txBody>
      </p:sp>
      <p:sp>
        <p:nvSpPr>
          <p:cNvPr id="24" name="Oval 12">
            <a:extLst>
              <a:ext uri="{FF2B5EF4-FFF2-40B4-BE49-F238E27FC236}">
                <a16:creationId xmlns:a16="http://schemas.microsoft.com/office/drawing/2014/main" id="{16462D2C-FAA4-2E7B-0D3A-C3FA8B34DEAE}"/>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21</a:t>
            </a:r>
          </a:p>
        </p:txBody>
      </p:sp>
      <p:sp>
        <p:nvSpPr>
          <p:cNvPr id="25" name="Oval 11">
            <a:extLst>
              <a:ext uri="{FF2B5EF4-FFF2-40B4-BE49-F238E27FC236}">
                <a16:creationId xmlns:a16="http://schemas.microsoft.com/office/drawing/2014/main" id="{720543D5-D0B8-A663-ACD5-2A02D69DEB47}"/>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22</a:t>
            </a:r>
          </a:p>
        </p:txBody>
      </p:sp>
      <p:sp>
        <p:nvSpPr>
          <p:cNvPr id="26" name="Oval 10">
            <a:extLst>
              <a:ext uri="{FF2B5EF4-FFF2-40B4-BE49-F238E27FC236}">
                <a16:creationId xmlns:a16="http://schemas.microsoft.com/office/drawing/2014/main" id="{98429E62-5050-68AC-723C-089898A738B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23</a:t>
            </a:r>
          </a:p>
        </p:txBody>
      </p:sp>
      <p:sp>
        <p:nvSpPr>
          <p:cNvPr id="27" name="Oval 9">
            <a:extLst>
              <a:ext uri="{FF2B5EF4-FFF2-40B4-BE49-F238E27FC236}">
                <a16:creationId xmlns:a16="http://schemas.microsoft.com/office/drawing/2014/main" id="{487ECA6D-BD4A-B706-1CFC-68B159D845E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24</a:t>
            </a:r>
          </a:p>
        </p:txBody>
      </p:sp>
      <p:sp>
        <p:nvSpPr>
          <p:cNvPr id="28" name="Oval 8">
            <a:extLst>
              <a:ext uri="{FF2B5EF4-FFF2-40B4-BE49-F238E27FC236}">
                <a16:creationId xmlns:a16="http://schemas.microsoft.com/office/drawing/2014/main" id="{03CAA694-AA12-E5D6-5C6F-F545EE83297C}"/>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25</a:t>
            </a:r>
          </a:p>
        </p:txBody>
      </p:sp>
      <p:sp>
        <p:nvSpPr>
          <p:cNvPr id="29" name="Oval 7">
            <a:extLst>
              <a:ext uri="{FF2B5EF4-FFF2-40B4-BE49-F238E27FC236}">
                <a16:creationId xmlns:a16="http://schemas.microsoft.com/office/drawing/2014/main" id="{2E2F469F-8C32-7A38-9428-BC4DF5D785F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26</a:t>
            </a:r>
          </a:p>
        </p:txBody>
      </p:sp>
      <p:sp>
        <p:nvSpPr>
          <p:cNvPr id="30" name="Oval 6">
            <a:extLst>
              <a:ext uri="{FF2B5EF4-FFF2-40B4-BE49-F238E27FC236}">
                <a16:creationId xmlns:a16="http://schemas.microsoft.com/office/drawing/2014/main" id="{1DDB567F-45A8-F1E1-A11B-E7CB3A75A9E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27</a:t>
            </a:r>
          </a:p>
        </p:txBody>
      </p:sp>
      <p:sp>
        <p:nvSpPr>
          <p:cNvPr id="31" name="Oval 5">
            <a:extLst>
              <a:ext uri="{FF2B5EF4-FFF2-40B4-BE49-F238E27FC236}">
                <a16:creationId xmlns:a16="http://schemas.microsoft.com/office/drawing/2014/main" id="{A0FF070F-5ED4-0AAB-ED6A-35D30FA7D6B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28</a:t>
            </a:r>
          </a:p>
        </p:txBody>
      </p:sp>
      <p:sp>
        <p:nvSpPr>
          <p:cNvPr id="32" name="Oval 4">
            <a:extLst>
              <a:ext uri="{FF2B5EF4-FFF2-40B4-BE49-F238E27FC236}">
                <a16:creationId xmlns:a16="http://schemas.microsoft.com/office/drawing/2014/main" id="{AE6EA994-5E48-E103-6287-45BDB3F05F8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29</a:t>
            </a:r>
          </a:p>
        </p:txBody>
      </p:sp>
      <p:sp>
        <p:nvSpPr>
          <p:cNvPr id="33" name="Oval 3">
            <a:extLst>
              <a:ext uri="{FF2B5EF4-FFF2-40B4-BE49-F238E27FC236}">
                <a16:creationId xmlns:a16="http://schemas.microsoft.com/office/drawing/2014/main" id="{623BD28C-7903-EA3F-FAFC-BC9A8ED829F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30</a:t>
            </a:r>
          </a:p>
        </p:txBody>
      </p:sp>
      <p:sp>
        <p:nvSpPr>
          <p:cNvPr id="34" name="Oval 33">
            <a:extLst>
              <a:ext uri="{FF2B5EF4-FFF2-40B4-BE49-F238E27FC236}">
                <a16:creationId xmlns:a16="http://schemas.microsoft.com/office/drawing/2014/main" id="{031691D6-6E84-4708-257C-9A8AC6F6912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End</a:t>
            </a:r>
          </a:p>
        </p:txBody>
      </p:sp>
      <p:sp>
        <p:nvSpPr>
          <p:cNvPr id="35" name="Oval 32">
            <a:extLst>
              <a:ext uri="{FF2B5EF4-FFF2-40B4-BE49-F238E27FC236}">
                <a16:creationId xmlns:a16="http://schemas.microsoft.com/office/drawing/2014/main" id="{60B712D0-EEB7-F8A0-DAE8-0758CE871B5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a:t>
            </a:r>
          </a:p>
        </p:txBody>
      </p:sp>
      <p:sp>
        <p:nvSpPr>
          <p:cNvPr id="36" name="Oval 31">
            <a:extLst>
              <a:ext uri="{FF2B5EF4-FFF2-40B4-BE49-F238E27FC236}">
                <a16:creationId xmlns:a16="http://schemas.microsoft.com/office/drawing/2014/main" id="{8EACFE9D-1FD3-3FD2-2322-745119ACCEC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a:t>
            </a:r>
          </a:p>
        </p:txBody>
      </p:sp>
      <p:sp>
        <p:nvSpPr>
          <p:cNvPr id="37" name="Oval 30">
            <a:extLst>
              <a:ext uri="{FF2B5EF4-FFF2-40B4-BE49-F238E27FC236}">
                <a16:creationId xmlns:a16="http://schemas.microsoft.com/office/drawing/2014/main" id="{A95D40E7-EC9C-0910-3D50-01C077CA052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3</a:t>
            </a:r>
          </a:p>
        </p:txBody>
      </p:sp>
      <p:sp>
        <p:nvSpPr>
          <p:cNvPr id="38" name="Oval 29">
            <a:extLst>
              <a:ext uri="{FF2B5EF4-FFF2-40B4-BE49-F238E27FC236}">
                <a16:creationId xmlns:a16="http://schemas.microsoft.com/office/drawing/2014/main" id="{58738590-7E52-7817-ACFD-4B85E3C609D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4</a:t>
            </a:r>
          </a:p>
        </p:txBody>
      </p:sp>
      <p:sp>
        <p:nvSpPr>
          <p:cNvPr id="39" name="Oval 28">
            <a:extLst>
              <a:ext uri="{FF2B5EF4-FFF2-40B4-BE49-F238E27FC236}">
                <a16:creationId xmlns:a16="http://schemas.microsoft.com/office/drawing/2014/main" id="{B525CD07-12C3-16D0-1B36-4C3D0D6763E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5</a:t>
            </a:r>
          </a:p>
        </p:txBody>
      </p:sp>
      <p:sp>
        <p:nvSpPr>
          <p:cNvPr id="40" name="Oval 27">
            <a:extLst>
              <a:ext uri="{FF2B5EF4-FFF2-40B4-BE49-F238E27FC236}">
                <a16:creationId xmlns:a16="http://schemas.microsoft.com/office/drawing/2014/main" id="{9B6F4BC9-8A0C-779E-1D04-050C97B006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6</a:t>
            </a:r>
          </a:p>
        </p:txBody>
      </p:sp>
      <p:sp>
        <p:nvSpPr>
          <p:cNvPr id="41" name="Oval 26">
            <a:extLst>
              <a:ext uri="{FF2B5EF4-FFF2-40B4-BE49-F238E27FC236}">
                <a16:creationId xmlns:a16="http://schemas.microsoft.com/office/drawing/2014/main" id="{231EC4CF-98DA-C392-7496-9CE7A9A1B75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7</a:t>
            </a:r>
          </a:p>
        </p:txBody>
      </p:sp>
      <p:sp>
        <p:nvSpPr>
          <p:cNvPr id="42" name="Oval 25">
            <a:extLst>
              <a:ext uri="{FF2B5EF4-FFF2-40B4-BE49-F238E27FC236}">
                <a16:creationId xmlns:a16="http://schemas.microsoft.com/office/drawing/2014/main" id="{F28D6043-9CEE-8450-D0F3-15EF9C05434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8</a:t>
            </a:r>
          </a:p>
        </p:txBody>
      </p:sp>
      <p:sp>
        <p:nvSpPr>
          <p:cNvPr id="43" name="Oval 24">
            <a:extLst>
              <a:ext uri="{FF2B5EF4-FFF2-40B4-BE49-F238E27FC236}">
                <a16:creationId xmlns:a16="http://schemas.microsoft.com/office/drawing/2014/main" id="{EC3925E7-1BAC-D438-73CF-13FD4CF7B4E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9</a:t>
            </a:r>
          </a:p>
        </p:txBody>
      </p:sp>
      <p:sp>
        <p:nvSpPr>
          <p:cNvPr id="44" name="Oval 23">
            <a:extLst>
              <a:ext uri="{FF2B5EF4-FFF2-40B4-BE49-F238E27FC236}">
                <a16:creationId xmlns:a16="http://schemas.microsoft.com/office/drawing/2014/main" id="{EC551B78-0440-94C2-E1DB-A1E4D9C3629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10</a:t>
            </a:r>
          </a:p>
        </p:txBody>
      </p:sp>
      <p:sp>
        <p:nvSpPr>
          <p:cNvPr id="45" name="Oval 22">
            <a:extLst>
              <a:ext uri="{FF2B5EF4-FFF2-40B4-BE49-F238E27FC236}">
                <a16:creationId xmlns:a16="http://schemas.microsoft.com/office/drawing/2014/main" id="{228ED2BE-6133-AB74-9016-B1D46DA0483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11</a:t>
            </a:r>
          </a:p>
        </p:txBody>
      </p:sp>
      <p:sp>
        <p:nvSpPr>
          <p:cNvPr id="46" name="Oval 21">
            <a:extLst>
              <a:ext uri="{FF2B5EF4-FFF2-40B4-BE49-F238E27FC236}">
                <a16:creationId xmlns:a16="http://schemas.microsoft.com/office/drawing/2014/main" id="{5375AA76-37F4-6E30-80FB-3F8861FEB64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12</a:t>
            </a:r>
          </a:p>
        </p:txBody>
      </p:sp>
      <p:sp>
        <p:nvSpPr>
          <p:cNvPr id="47" name="Oval 20">
            <a:extLst>
              <a:ext uri="{FF2B5EF4-FFF2-40B4-BE49-F238E27FC236}">
                <a16:creationId xmlns:a16="http://schemas.microsoft.com/office/drawing/2014/main" id="{752006CD-E3A2-D141-D111-58FFA2EDD3E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13</a:t>
            </a:r>
          </a:p>
        </p:txBody>
      </p:sp>
      <p:sp>
        <p:nvSpPr>
          <p:cNvPr id="48" name="Oval 47">
            <a:extLst>
              <a:ext uri="{FF2B5EF4-FFF2-40B4-BE49-F238E27FC236}">
                <a16:creationId xmlns:a16="http://schemas.microsoft.com/office/drawing/2014/main" id="{9A5C41BC-19D1-48D7-3E65-32C9FAD5FC0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14</a:t>
            </a:r>
          </a:p>
        </p:txBody>
      </p:sp>
      <p:sp>
        <p:nvSpPr>
          <p:cNvPr id="49" name="Oval 18">
            <a:extLst>
              <a:ext uri="{FF2B5EF4-FFF2-40B4-BE49-F238E27FC236}">
                <a16:creationId xmlns:a16="http://schemas.microsoft.com/office/drawing/2014/main" id="{5E5A9D76-3F81-713B-9B97-17C5ADAD29A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15</a:t>
            </a:r>
          </a:p>
        </p:txBody>
      </p:sp>
      <p:sp>
        <p:nvSpPr>
          <p:cNvPr id="50" name="Oval 17">
            <a:extLst>
              <a:ext uri="{FF2B5EF4-FFF2-40B4-BE49-F238E27FC236}">
                <a16:creationId xmlns:a16="http://schemas.microsoft.com/office/drawing/2014/main" id="{3B009E97-B308-E62C-99B4-2583C2FFADF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16</a:t>
            </a:r>
          </a:p>
        </p:txBody>
      </p:sp>
      <p:sp>
        <p:nvSpPr>
          <p:cNvPr id="51" name="Oval 16">
            <a:extLst>
              <a:ext uri="{FF2B5EF4-FFF2-40B4-BE49-F238E27FC236}">
                <a16:creationId xmlns:a16="http://schemas.microsoft.com/office/drawing/2014/main" id="{FF02C03A-05C9-6FC9-E0BA-F458AF15E4C4}"/>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17</a:t>
            </a:r>
          </a:p>
        </p:txBody>
      </p:sp>
      <p:sp>
        <p:nvSpPr>
          <p:cNvPr id="52" name="Oval 15">
            <a:extLst>
              <a:ext uri="{FF2B5EF4-FFF2-40B4-BE49-F238E27FC236}">
                <a16:creationId xmlns:a16="http://schemas.microsoft.com/office/drawing/2014/main" id="{BD2943F7-BF60-83B4-C3C9-19738926964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18</a:t>
            </a:r>
          </a:p>
        </p:txBody>
      </p:sp>
      <p:sp>
        <p:nvSpPr>
          <p:cNvPr id="53" name="Oval 14">
            <a:extLst>
              <a:ext uri="{FF2B5EF4-FFF2-40B4-BE49-F238E27FC236}">
                <a16:creationId xmlns:a16="http://schemas.microsoft.com/office/drawing/2014/main" id="{DD9B9833-BBB5-C484-F219-004C73D7AE3C}"/>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19</a:t>
            </a:r>
          </a:p>
        </p:txBody>
      </p:sp>
      <p:sp>
        <p:nvSpPr>
          <p:cNvPr id="54" name="Oval 13">
            <a:extLst>
              <a:ext uri="{FF2B5EF4-FFF2-40B4-BE49-F238E27FC236}">
                <a16:creationId xmlns:a16="http://schemas.microsoft.com/office/drawing/2014/main" id="{38169EBB-FB72-EC28-923E-848088341B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20</a:t>
            </a:r>
          </a:p>
        </p:txBody>
      </p:sp>
      <p:sp>
        <p:nvSpPr>
          <p:cNvPr id="55" name="Oval 12">
            <a:extLst>
              <a:ext uri="{FF2B5EF4-FFF2-40B4-BE49-F238E27FC236}">
                <a16:creationId xmlns:a16="http://schemas.microsoft.com/office/drawing/2014/main" id="{711DB550-21C4-22C7-F41D-E1FDD39222B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21</a:t>
            </a:r>
          </a:p>
        </p:txBody>
      </p:sp>
      <p:sp>
        <p:nvSpPr>
          <p:cNvPr id="56" name="Oval 11">
            <a:extLst>
              <a:ext uri="{FF2B5EF4-FFF2-40B4-BE49-F238E27FC236}">
                <a16:creationId xmlns:a16="http://schemas.microsoft.com/office/drawing/2014/main" id="{AB00820F-2B42-BF4D-EC2C-2BF543DC2F4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22</a:t>
            </a:r>
          </a:p>
        </p:txBody>
      </p:sp>
      <p:sp>
        <p:nvSpPr>
          <p:cNvPr id="57" name="Oval 10">
            <a:extLst>
              <a:ext uri="{FF2B5EF4-FFF2-40B4-BE49-F238E27FC236}">
                <a16:creationId xmlns:a16="http://schemas.microsoft.com/office/drawing/2014/main" id="{58740DC5-7CF9-D7D8-51A4-1E0D9F54150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23</a:t>
            </a:r>
          </a:p>
        </p:txBody>
      </p:sp>
      <p:sp>
        <p:nvSpPr>
          <p:cNvPr id="58" name="Oval 9">
            <a:extLst>
              <a:ext uri="{FF2B5EF4-FFF2-40B4-BE49-F238E27FC236}">
                <a16:creationId xmlns:a16="http://schemas.microsoft.com/office/drawing/2014/main" id="{22413586-62BC-7EF7-C82E-2A738A19559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24</a:t>
            </a:r>
          </a:p>
        </p:txBody>
      </p:sp>
      <p:sp>
        <p:nvSpPr>
          <p:cNvPr id="59" name="Oval 8">
            <a:extLst>
              <a:ext uri="{FF2B5EF4-FFF2-40B4-BE49-F238E27FC236}">
                <a16:creationId xmlns:a16="http://schemas.microsoft.com/office/drawing/2014/main" id="{DEDCE5AF-E904-319A-0034-618925790A12}"/>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25</a:t>
            </a:r>
          </a:p>
        </p:txBody>
      </p:sp>
      <p:sp>
        <p:nvSpPr>
          <p:cNvPr id="60" name="Oval 7">
            <a:extLst>
              <a:ext uri="{FF2B5EF4-FFF2-40B4-BE49-F238E27FC236}">
                <a16:creationId xmlns:a16="http://schemas.microsoft.com/office/drawing/2014/main" id="{EF2CAD81-F451-C0C5-A1BF-7A124FEDCC6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26</a:t>
            </a:r>
          </a:p>
        </p:txBody>
      </p:sp>
      <p:sp>
        <p:nvSpPr>
          <p:cNvPr id="61" name="Oval 6">
            <a:extLst>
              <a:ext uri="{FF2B5EF4-FFF2-40B4-BE49-F238E27FC236}">
                <a16:creationId xmlns:a16="http://schemas.microsoft.com/office/drawing/2014/main" id="{9515C821-7E51-8608-0F66-21BB8DA9D544}"/>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27</a:t>
            </a:r>
          </a:p>
        </p:txBody>
      </p:sp>
      <p:sp>
        <p:nvSpPr>
          <p:cNvPr id="62" name="Oval 5">
            <a:extLst>
              <a:ext uri="{FF2B5EF4-FFF2-40B4-BE49-F238E27FC236}">
                <a16:creationId xmlns:a16="http://schemas.microsoft.com/office/drawing/2014/main" id="{AA0712DE-C2E8-D794-0A89-CECD331B344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28</a:t>
            </a:r>
          </a:p>
        </p:txBody>
      </p:sp>
      <p:sp>
        <p:nvSpPr>
          <p:cNvPr id="63" name="Oval 4">
            <a:extLst>
              <a:ext uri="{FF2B5EF4-FFF2-40B4-BE49-F238E27FC236}">
                <a16:creationId xmlns:a16="http://schemas.microsoft.com/office/drawing/2014/main" id="{42364C20-9334-4A8D-B4E4-01FB1F23DD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29</a:t>
            </a:r>
          </a:p>
        </p:txBody>
      </p:sp>
      <p:sp>
        <p:nvSpPr>
          <p:cNvPr id="64" name="Oval 3">
            <a:extLst>
              <a:ext uri="{FF2B5EF4-FFF2-40B4-BE49-F238E27FC236}">
                <a16:creationId xmlns:a16="http://schemas.microsoft.com/office/drawing/2014/main" id="{4A92BA48-A85B-2B02-A62A-33305BF6EF02}"/>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30</a:t>
            </a:r>
          </a:p>
        </p:txBody>
      </p:sp>
      <p:sp>
        <p:nvSpPr>
          <p:cNvPr id="65" name="Oval 32">
            <a:extLst>
              <a:ext uri="{FF2B5EF4-FFF2-40B4-BE49-F238E27FC236}">
                <a16:creationId xmlns:a16="http://schemas.microsoft.com/office/drawing/2014/main" id="{B3775AC5-A6BC-85D5-C9A6-39C5C09E6C2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31</a:t>
            </a:r>
          </a:p>
        </p:txBody>
      </p:sp>
      <p:sp>
        <p:nvSpPr>
          <p:cNvPr id="66" name="Oval 31">
            <a:extLst>
              <a:ext uri="{FF2B5EF4-FFF2-40B4-BE49-F238E27FC236}">
                <a16:creationId xmlns:a16="http://schemas.microsoft.com/office/drawing/2014/main" id="{E0D3B6AF-2BF9-F7A8-12E6-364736DB2F4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32</a:t>
            </a:r>
          </a:p>
        </p:txBody>
      </p:sp>
      <p:sp>
        <p:nvSpPr>
          <p:cNvPr id="67" name="Oval 30">
            <a:extLst>
              <a:ext uri="{FF2B5EF4-FFF2-40B4-BE49-F238E27FC236}">
                <a16:creationId xmlns:a16="http://schemas.microsoft.com/office/drawing/2014/main" id="{7FF6A6AE-F489-2660-FBAF-BE65E9AEA0F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33</a:t>
            </a:r>
          </a:p>
        </p:txBody>
      </p:sp>
      <p:sp>
        <p:nvSpPr>
          <p:cNvPr id="68" name="Oval 29">
            <a:extLst>
              <a:ext uri="{FF2B5EF4-FFF2-40B4-BE49-F238E27FC236}">
                <a16:creationId xmlns:a16="http://schemas.microsoft.com/office/drawing/2014/main" id="{5761B56C-E7C5-87D6-EC15-B89E3BBCD61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34</a:t>
            </a:r>
          </a:p>
        </p:txBody>
      </p:sp>
      <p:sp>
        <p:nvSpPr>
          <p:cNvPr id="69" name="Oval 28">
            <a:extLst>
              <a:ext uri="{FF2B5EF4-FFF2-40B4-BE49-F238E27FC236}">
                <a16:creationId xmlns:a16="http://schemas.microsoft.com/office/drawing/2014/main" id="{92A66A4F-6934-A980-154D-D6C10A129D3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35</a:t>
            </a:r>
          </a:p>
        </p:txBody>
      </p:sp>
      <p:sp>
        <p:nvSpPr>
          <p:cNvPr id="70" name="Oval 27">
            <a:extLst>
              <a:ext uri="{FF2B5EF4-FFF2-40B4-BE49-F238E27FC236}">
                <a16:creationId xmlns:a16="http://schemas.microsoft.com/office/drawing/2014/main" id="{EF2C882F-8C12-0246-CB83-74E57103CF9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36</a:t>
            </a:r>
          </a:p>
        </p:txBody>
      </p:sp>
      <p:sp>
        <p:nvSpPr>
          <p:cNvPr id="71" name="Oval 26">
            <a:extLst>
              <a:ext uri="{FF2B5EF4-FFF2-40B4-BE49-F238E27FC236}">
                <a16:creationId xmlns:a16="http://schemas.microsoft.com/office/drawing/2014/main" id="{393964E4-67D3-93D3-2E29-A8CD906AC43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37</a:t>
            </a:r>
          </a:p>
        </p:txBody>
      </p:sp>
      <p:sp>
        <p:nvSpPr>
          <p:cNvPr id="72" name="Oval 25">
            <a:extLst>
              <a:ext uri="{FF2B5EF4-FFF2-40B4-BE49-F238E27FC236}">
                <a16:creationId xmlns:a16="http://schemas.microsoft.com/office/drawing/2014/main" id="{0133B924-93D2-EBEC-CB46-0EAA79EF328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38</a:t>
            </a:r>
          </a:p>
        </p:txBody>
      </p:sp>
      <p:sp>
        <p:nvSpPr>
          <p:cNvPr id="73" name="Oval 24">
            <a:extLst>
              <a:ext uri="{FF2B5EF4-FFF2-40B4-BE49-F238E27FC236}">
                <a16:creationId xmlns:a16="http://schemas.microsoft.com/office/drawing/2014/main" id="{67514100-3E32-24FA-4662-9C88CB2B624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39</a:t>
            </a:r>
          </a:p>
        </p:txBody>
      </p:sp>
      <p:sp>
        <p:nvSpPr>
          <p:cNvPr id="74" name="Oval 23">
            <a:extLst>
              <a:ext uri="{FF2B5EF4-FFF2-40B4-BE49-F238E27FC236}">
                <a16:creationId xmlns:a16="http://schemas.microsoft.com/office/drawing/2014/main" id="{14BAF8B1-D723-A3DC-E593-189075A21517}"/>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40</a:t>
            </a:r>
          </a:p>
        </p:txBody>
      </p:sp>
      <p:sp>
        <p:nvSpPr>
          <p:cNvPr id="75" name="Oval 22">
            <a:extLst>
              <a:ext uri="{FF2B5EF4-FFF2-40B4-BE49-F238E27FC236}">
                <a16:creationId xmlns:a16="http://schemas.microsoft.com/office/drawing/2014/main" id="{A5DE3278-7A74-DC06-C0B0-288FA089365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41</a:t>
            </a:r>
          </a:p>
        </p:txBody>
      </p:sp>
      <p:sp>
        <p:nvSpPr>
          <p:cNvPr id="76" name="Oval 21">
            <a:extLst>
              <a:ext uri="{FF2B5EF4-FFF2-40B4-BE49-F238E27FC236}">
                <a16:creationId xmlns:a16="http://schemas.microsoft.com/office/drawing/2014/main" id="{B352D96E-A51E-48C7-C71F-54BAFD20107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42</a:t>
            </a:r>
          </a:p>
        </p:txBody>
      </p:sp>
      <p:sp>
        <p:nvSpPr>
          <p:cNvPr id="77" name="Oval 20">
            <a:extLst>
              <a:ext uri="{FF2B5EF4-FFF2-40B4-BE49-F238E27FC236}">
                <a16:creationId xmlns:a16="http://schemas.microsoft.com/office/drawing/2014/main" id="{FC20F156-12D1-968D-9D65-DA114CFAE34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43</a:t>
            </a:r>
          </a:p>
        </p:txBody>
      </p:sp>
      <p:sp>
        <p:nvSpPr>
          <p:cNvPr id="78" name="Oval 19">
            <a:extLst>
              <a:ext uri="{FF2B5EF4-FFF2-40B4-BE49-F238E27FC236}">
                <a16:creationId xmlns:a16="http://schemas.microsoft.com/office/drawing/2014/main" id="{3C10015A-0F53-8D2B-C73C-82C0301FED4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44</a:t>
            </a:r>
          </a:p>
        </p:txBody>
      </p:sp>
      <p:sp>
        <p:nvSpPr>
          <p:cNvPr id="79" name="Oval 18">
            <a:extLst>
              <a:ext uri="{FF2B5EF4-FFF2-40B4-BE49-F238E27FC236}">
                <a16:creationId xmlns:a16="http://schemas.microsoft.com/office/drawing/2014/main" id="{95F4A2B9-4910-A068-16EC-04A0E090D2C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45</a:t>
            </a:r>
          </a:p>
        </p:txBody>
      </p:sp>
      <p:sp>
        <p:nvSpPr>
          <p:cNvPr id="80" name="Oval 17">
            <a:extLst>
              <a:ext uri="{FF2B5EF4-FFF2-40B4-BE49-F238E27FC236}">
                <a16:creationId xmlns:a16="http://schemas.microsoft.com/office/drawing/2014/main" id="{7A8D9C3B-1617-FC5D-78AC-959774FDC56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46</a:t>
            </a:r>
          </a:p>
        </p:txBody>
      </p:sp>
      <p:sp>
        <p:nvSpPr>
          <p:cNvPr id="81" name="Oval 16">
            <a:extLst>
              <a:ext uri="{FF2B5EF4-FFF2-40B4-BE49-F238E27FC236}">
                <a16:creationId xmlns:a16="http://schemas.microsoft.com/office/drawing/2014/main" id="{094DD9EC-D163-1160-0A87-4615603B204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47</a:t>
            </a:r>
          </a:p>
        </p:txBody>
      </p:sp>
      <p:sp>
        <p:nvSpPr>
          <p:cNvPr id="82" name="Oval 15">
            <a:extLst>
              <a:ext uri="{FF2B5EF4-FFF2-40B4-BE49-F238E27FC236}">
                <a16:creationId xmlns:a16="http://schemas.microsoft.com/office/drawing/2014/main" id="{4286BFDD-8D56-2D13-EEEE-AEBD433077F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48</a:t>
            </a:r>
          </a:p>
        </p:txBody>
      </p:sp>
      <p:sp>
        <p:nvSpPr>
          <p:cNvPr id="83" name="Oval 14">
            <a:extLst>
              <a:ext uri="{FF2B5EF4-FFF2-40B4-BE49-F238E27FC236}">
                <a16:creationId xmlns:a16="http://schemas.microsoft.com/office/drawing/2014/main" id="{7878C04C-CE5C-340D-9227-2BD28D379B3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49</a:t>
            </a:r>
          </a:p>
        </p:txBody>
      </p:sp>
      <p:sp>
        <p:nvSpPr>
          <p:cNvPr id="84" name="Oval 13">
            <a:extLst>
              <a:ext uri="{FF2B5EF4-FFF2-40B4-BE49-F238E27FC236}">
                <a16:creationId xmlns:a16="http://schemas.microsoft.com/office/drawing/2014/main" id="{3717040E-C5C8-E958-67FE-1776B1193E27}"/>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50</a:t>
            </a:r>
          </a:p>
        </p:txBody>
      </p:sp>
      <p:sp>
        <p:nvSpPr>
          <p:cNvPr id="85" name="Oval 12">
            <a:extLst>
              <a:ext uri="{FF2B5EF4-FFF2-40B4-BE49-F238E27FC236}">
                <a16:creationId xmlns:a16="http://schemas.microsoft.com/office/drawing/2014/main" id="{B9925134-A2D0-0298-06CD-726112747FB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51</a:t>
            </a:r>
          </a:p>
        </p:txBody>
      </p:sp>
      <p:sp>
        <p:nvSpPr>
          <p:cNvPr id="86" name="Oval 11">
            <a:extLst>
              <a:ext uri="{FF2B5EF4-FFF2-40B4-BE49-F238E27FC236}">
                <a16:creationId xmlns:a16="http://schemas.microsoft.com/office/drawing/2014/main" id="{E940EB08-6E47-FC22-7C5A-A765CB66637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52</a:t>
            </a:r>
          </a:p>
        </p:txBody>
      </p:sp>
      <p:sp>
        <p:nvSpPr>
          <p:cNvPr id="87" name="Oval 10">
            <a:extLst>
              <a:ext uri="{FF2B5EF4-FFF2-40B4-BE49-F238E27FC236}">
                <a16:creationId xmlns:a16="http://schemas.microsoft.com/office/drawing/2014/main" id="{0D903A89-A482-3968-71DC-1D0C459B9BA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53</a:t>
            </a:r>
          </a:p>
        </p:txBody>
      </p:sp>
      <p:sp>
        <p:nvSpPr>
          <p:cNvPr id="88" name="Oval 9">
            <a:extLst>
              <a:ext uri="{FF2B5EF4-FFF2-40B4-BE49-F238E27FC236}">
                <a16:creationId xmlns:a16="http://schemas.microsoft.com/office/drawing/2014/main" id="{BD12A3F4-2C1C-BD6E-6DF6-E4DC6AED12B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54</a:t>
            </a:r>
          </a:p>
        </p:txBody>
      </p:sp>
      <p:sp>
        <p:nvSpPr>
          <p:cNvPr id="89" name="Oval 8">
            <a:extLst>
              <a:ext uri="{FF2B5EF4-FFF2-40B4-BE49-F238E27FC236}">
                <a16:creationId xmlns:a16="http://schemas.microsoft.com/office/drawing/2014/main" id="{5FE39B00-EAC8-100C-5D3B-5741727602F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55</a:t>
            </a:r>
          </a:p>
        </p:txBody>
      </p:sp>
      <p:sp>
        <p:nvSpPr>
          <p:cNvPr id="90" name="Oval 7">
            <a:extLst>
              <a:ext uri="{FF2B5EF4-FFF2-40B4-BE49-F238E27FC236}">
                <a16:creationId xmlns:a16="http://schemas.microsoft.com/office/drawing/2014/main" id="{F7DB8744-7FEE-DBC8-DCDA-090B4C617E7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56</a:t>
            </a:r>
          </a:p>
        </p:txBody>
      </p:sp>
      <p:sp>
        <p:nvSpPr>
          <p:cNvPr id="91" name="Oval 6">
            <a:extLst>
              <a:ext uri="{FF2B5EF4-FFF2-40B4-BE49-F238E27FC236}">
                <a16:creationId xmlns:a16="http://schemas.microsoft.com/office/drawing/2014/main" id="{D24759BD-7EBE-79CB-408F-0361C2CC3F0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57</a:t>
            </a:r>
          </a:p>
        </p:txBody>
      </p:sp>
      <p:sp>
        <p:nvSpPr>
          <p:cNvPr id="92" name="Oval 5">
            <a:extLst>
              <a:ext uri="{FF2B5EF4-FFF2-40B4-BE49-F238E27FC236}">
                <a16:creationId xmlns:a16="http://schemas.microsoft.com/office/drawing/2014/main" id="{2D1EE66E-FFA4-BE84-B6B4-E8CF18C40F2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58</a:t>
            </a:r>
          </a:p>
        </p:txBody>
      </p:sp>
      <p:sp>
        <p:nvSpPr>
          <p:cNvPr id="93" name="Oval 4">
            <a:extLst>
              <a:ext uri="{FF2B5EF4-FFF2-40B4-BE49-F238E27FC236}">
                <a16:creationId xmlns:a16="http://schemas.microsoft.com/office/drawing/2014/main" id="{C6653072-4C32-A8E5-F82D-D42F6D667F9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59</a:t>
            </a:r>
          </a:p>
        </p:txBody>
      </p:sp>
      <p:sp>
        <p:nvSpPr>
          <p:cNvPr id="94" name="Oval 3">
            <a:extLst>
              <a:ext uri="{FF2B5EF4-FFF2-40B4-BE49-F238E27FC236}">
                <a16:creationId xmlns:a16="http://schemas.microsoft.com/office/drawing/2014/main" id="{3F342B8D-8C34-2EA9-65B6-807990FE091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60</a:t>
            </a:r>
          </a:p>
        </p:txBody>
      </p:sp>
      <p:pic>
        <p:nvPicPr>
          <p:cNvPr id="95" name="MS910219404[1].wav">
            <a:hlinkClick r:id="" action="ppaction://media"/>
            <a:extLst>
              <a:ext uri="{FF2B5EF4-FFF2-40B4-BE49-F238E27FC236}">
                <a16:creationId xmlns:a16="http://schemas.microsoft.com/office/drawing/2014/main" id="{0F6566DA-9240-57E0-A38C-288004E367D7}"/>
              </a:ext>
            </a:extLst>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405389" y="2560372"/>
            <a:ext cx="194698" cy="194698"/>
          </a:xfrm>
          <a:prstGeom prst="rect">
            <a:avLst/>
          </a:prstGeom>
          <a:solidFill>
            <a:srgbClr val="F7881D"/>
          </a:solidFill>
        </p:spPr>
      </p:pic>
      <p:pic>
        <p:nvPicPr>
          <p:cNvPr id="96" name="MS910219404[1].wav">
            <a:hlinkClick r:id="" action="ppaction://media"/>
            <a:extLst>
              <a:ext uri="{FF2B5EF4-FFF2-40B4-BE49-F238E27FC236}">
                <a16:creationId xmlns:a16="http://schemas.microsoft.com/office/drawing/2014/main" id="{D8C5D51C-4E3D-8F80-0082-8D2419A0DD0B}"/>
              </a:ext>
            </a:extLst>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261174" y="4228741"/>
            <a:ext cx="194697" cy="194697"/>
          </a:xfrm>
          <a:prstGeom prst="rect">
            <a:avLst/>
          </a:prstGeom>
          <a:solidFill>
            <a:srgbClr val="E6151B"/>
          </a:solidFill>
        </p:spPr>
      </p:pic>
      <p:sp>
        <p:nvSpPr>
          <p:cNvPr id="97" name="Rectangle 3">
            <a:extLst>
              <a:ext uri="{FF2B5EF4-FFF2-40B4-BE49-F238E27FC236}">
                <a16:creationId xmlns:a16="http://schemas.microsoft.com/office/drawing/2014/main" id="{C2E99091-0EBC-0B2A-D268-83EEB2B7D96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2:00</a:t>
            </a:r>
          </a:p>
        </p:txBody>
      </p:sp>
      <p:sp>
        <p:nvSpPr>
          <p:cNvPr id="98" name="Rectangle 4">
            <a:extLst>
              <a:ext uri="{FF2B5EF4-FFF2-40B4-BE49-F238E27FC236}">
                <a16:creationId xmlns:a16="http://schemas.microsoft.com/office/drawing/2014/main" id="{E9C3F09E-27FE-9CFD-E3B7-862248811F12}"/>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1:59</a:t>
            </a:r>
          </a:p>
        </p:txBody>
      </p:sp>
      <p:sp>
        <p:nvSpPr>
          <p:cNvPr id="99" name="Rectangle 5">
            <a:extLst>
              <a:ext uri="{FF2B5EF4-FFF2-40B4-BE49-F238E27FC236}">
                <a16:creationId xmlns:a16="http://schemas.microsoft.com/office/drawing/2014/main" id="{C8FF43BA-38CF-DDCF-F354-91A2CF42ED7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1:58</a:t>
            </a:r>
          </a:p>
        </p:txBody>
      </p:sp>
      <p:sp>
        <p:nvSpPr>
          <p:cNvPr id="100" name="Rectangle 6">
            <a:extLst>
              <a:ext uri="{FF2B5EF4-FFF2-40B4-BE49-F238E27FC236}">
                <a16:creationId xmlns:a16="http://schemas.microsoft.com/office/drawing/2014/main" id="{F46C0C2A-AFE1-C3E2-B65D-55A805654A1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1:57</a:t>
            </a:r>
          </a:p>
        </p:txBody>
      </p:sp>
      <p:sp>
        <p:nvSpPr>
          <p:cNvPr id="101" name="Rectangle 7">
            <a:extLst>
              <a:ext uri="{FF2B5EF4-FFF2-40B4-BE49-F238E27FC236}">
                <a16:creationId xmlns:a16="http://schemas.microsoft.com/office/drawing/2014/main" id="{30AFC6A7-866F-C3A1-BC12-FE6C6501E3D0}"/>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1:56</a:t>
            </a:r>
          </a:p>
        </p:txBody>
      </p:sp>
      <p:sp>
        <p:nvSpPr>
          <p:cNvPr id="102" name="Rectangle 8">
            <a:extLst>
              <a:ext uri="{FF2B5EF4-FFF2-40B4-BE49-F238E27FC236}">
                <a16:creationId xmlns:a16="http://schemas.microsoft.com/office/drawing/2014/main" id="{7EBF98F7-4DD1-E805-ABA8-A8722F126AD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1:55</a:t>
            </a:r>
          </a:p>
        </p:txBody>
      </p:sp>
      <p:sp>
        <p:nvSpPr>
          <p:cNvPr id="103" name="Rectangle 9">
            <a:extLst>
              <a:ext uri="{FF2B5EF4-FFF2-40B4-BE49-F238E27FC236}">
                <a16:creationId xmlns:a16="http://schemas.microsoft.com/office/drawing/2014/main" id="{B498891F-204A-CAF4-93F0-E6F926F4C1D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1:54</a:t>
            </a:r>
          </a:p>
        </p:txBody>
      </p:sp>
      <p:sp>
        <p:nvSpPr>
          <p:cNvPr id="104" name="Rectangle 10">
            <a:extLst>
              <a:ext uri="{FF2B5EF4-FFF2-40B4-BE49-F238E27FC236}">
                <a16:creationId xmlns:a16="http://schemas.microsoft.com/office/drawing/2014/main" id="{D75ED086-7DA9-72A3-F496-09178604924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1:53</a:t>
            </a:r>
          </a:p>
        </p:txBody>
      </p:sp>
      <p:sp>
        <p:nvSpPr>
          <p:cNvPr id="105" name="Rectangle 11">
            <a:extLst>
              <a:ext uri="{FF2B5EF4-FFF2-40B4-BE49-F238E27FC236}">
                <a16:creationId xmlns:a16="http://schemas.microsoft.com/office/drawing/2014/main" id="{F807B6E5-9FB3-6972-1A7D-CC5C6F9EEAEF}"/>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1:52</a:t>
            </a:r>
          </a:p>
        </p:txBody>
      </p:sp>
      <p:sp>
        <p:nvSpPr>
          <p:cNvPr id="106" name="Rectangle 12">
            <a:extLst>
              <a:ext uri="{FF2B5EF4-FFF2-40B4-BE49-F238E27FC236}">
                <a16:creationId xmlns:a16="http://schemas.microsoft.com/office/drawing/2014/main" id="{F9A876D7-DF9A-2C4B-FE52-7B8FBD99EEC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1:51</a:t>
            </a:r>
          </a:p>
        </p:txBody>
      </p:sp>
      <p:sp>
        <p:nvSpPr>
          <p:cNvPr id="107" name="Rectangle 13">
            <a:extLst>
              <a:ext uri="{FF2B5EF4-FFF2-40B4-BE49-F238E27FC236}">
                <a16:creationId xmlns:a16="http://schemas.microsoft.com/office/drawing/2014/main" id="{1197E91A-F13A-2277-1B63-9B24A50B90C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1:50</a:t>
            </a:r>
          </a:p>
        </p:txBody>
      </p:sp>
      <p:sp>
        <p:nvSpPr>
          <p:cNvPr id="108" name="Rectangle 14">
            <a:extLst>
              <a:ext uri="{FF2B5EF4-FFF2-40B4-BE49-F238E27FC236}">
                <a16:creationId xmlns:a16="http://schemas.microsoft.com/office/drawing/2014/main" id="{2B35E60E-78DD-6091-EBE8-52ACACB4AE5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1:49</a:t>
            </a:r>
          </a:p>
        </p:txBody>
      </p:sp>
      <p:sp>
        <p:nvSpPr>
          <p:cNvPr id="109" name="Rectangle 15">
            <a:extLst>
              <a:ext uri="{FF2B5EF4-FFF2-40B4-BE49-F238E27FC236}">
                <a16:creationId xmlns:a16="http://schemas.microsoft.com/office/drawing/2014/main" id="{88B18716-4204-B07D-BED8-F38D7F0D046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1:48</a:t>
            </a:r>
          </a:p>
        </p:txBody>
      </p:sp>
      <p:sp>
        <p:nvSpPr>
          <p:cNvPr id="110" name="Rectangle 16">
            <a:extLst>
              <a:ext uri="{FF2B5EF4-FFF2-40B4-BE49-F238E27FC236}">
                <a16:creationId xmlns:a16="http://schemas.microsoft.com/office/drawing/2014/main" id="{1D111174-02EC-1E05-C45E-0F5F8279115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1:47</a:t>
            </a:r>
          </a:p>
        </p:txBody>
      </p:sp>
      <p:sp>
        <p:nvSpPr>
          <p:cNvPr id="111" name="Rectangle 17">
            <a:extLst>
              <a:ext uri="{FF2B5EF4-FFF2-40B4-BE49-F238E27FC236}">
                <a16:creationId xmlns:a16="http://schemas.microsoft.com/office/drawing/2014/main" id="{A5A45D87-3D85-CF1B-4C85-0660EC89E44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1:46</a:t>
            </a:r>
          </a:p>
        </p:txBody>
      </p:sp>
      <p:sp>
        <p:nvSpPr>
          <p:cNvPr id="112" name="Rectangle 18">
            <a:extLst>
              <a:ext uri="{FF2B5EF4-FFF2-40B4-BE49-F238E27FC236}">
                <a16:creationId xmlns:a16="http://schemas.microsoft.com/office/drawing/2014/main" id="{4E091088-0024-EEE3-4136-2AA03C9A46F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1:45</a:t>
            </a:r>
          </a:p>
        </p:txBody>
      </p:sp>
      <p:sp>
        <p:nvSpPr>
          <p:cNvPr id="113" name="Rectangle 19">
            <a:extLst>
              <a:ext uri="{FF2B5EF4-FFF2-40B4-BE49-F238E27FC236}">
                <a16:creationId xmlns:a16="http://schemas.microsoft.com/office/drawing/2014/main" id="{8D955F10-C879-217F-9F2D-F82DC2AACAE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1:44</a:t>
            </a:r>
          </a:p>
        </p:txBody>
      </p:sp>
      <p:sp>
        <p:nvSpPr>
          <p:cNvPr id="114" name="Rectangle 20">
            <a:extLst>
              <a:ext uri="{FF2B5EF4-FFF2-40B4-BE49-F238E27FC236}">
                <a16:creationId xmlns:a16="http://schemas.microsoft.com/office/drawing/2014/main" id="{7E2CE7A0-2973-2349-C580-A43A08431100}"/>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1:43</a:t>
            </a:r>
          </a:p>
        </p:txBody>
      </p:sp>
      <p:sp>
        <p:nvSpPr>
          <p:cNvPr id="115" name="Rectangle 21">
            <a:extLst>
              <a:ext uri="{FF2B5EF4-FFF2-40B4-BE49-F238E27FC236}">
                <a16:creationId xmlns:a16="http://schemas.microsoft.com/office/drawing/2014/main" id="{4A3DD513-BDBD-AEE2-A12E-E3BA8BA3DEB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1:42</a:t>
            </a:r>
          </a:p>
        </p:txBody>
      </p:sp>
      <p:sp>
        <p:nvSpPr>
          <p:cNvPr id="116" name="Rectangle 22">
            <a:extLst>
              <a:ext uri="{FF2B5EF4-FFF2-40B4-BE49-F238E27FC236}">
                <a16:creationId xmlns:a16="http://schemas.microsoft.com/office/drawing/2014/main" id="{CC6C330F-D8E2-C626-EA50-8981C713CDC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1:41</a:t>
            </a:r>
          </a:p>
        </p:txBody>
      </p:sp>
      <p:sp>
        <p:nvSpPr>
          <p:cNvPr id="117" name="Rectangle 23">
            <a:extLst>
              <a:ext uri="{FF2B5EF4-FFF2-40B4-BE49-F238E27FC236}">
                <a16:creationId xmlns:a16="http://schemas.microsoft.com/office/drawing/2014/main" id="{9D01BE7E-72AD-0353-0A3C-495605A53FE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1:40</a:t>
            </a:r>
          </a:p>
        </p:txBody>
      </p:sp>
      <p:sp>
        <p:nvSpPr>
          <p:cNvPr id="118" name="Rectangle 24">
            <a:extLst>
              <a:ext uri="{FF2B5EF4-FFF2-40B4-BE49-F238E27FC236}">
                <a16:creationId xmlns:a16="http://schemas.microsoft.com/office/drawing/2014/main" id="{BC8DB131-83B0-3C78-9AC3-529FB8EC10D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1:39</a:t>
            </a:r>
          </a:p>
        </p:txBody>
      </p:sp>
      <p:sp>
        <p:nvSpPr>
          <p:cNvPr id="119" name="Rectangle 25">
            <a:extLst>
              <a:ext uri="{FF2B5EF4-FFF2-40B4-BE49-F238E27FC236}">
                <a16:creationId xmlns:a16="http://schemas.microsoft.com/office/drawing/2014/main" id="{D2820384-3E8F-8CD5-01C6-884822B90D8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1:38</a:t>
            </a:r>
          </a:p>
        </p:txBody>
      </p:sp>
      <p:sp>
        <p:nvSpPr>
          <p:cNvPr id="120" name="Rectangle 26">
            <a:extLst>
              <a:ext uri="{FF2B5EF4-FFF2-40B4-BE49-F238E27FC236}">
                <a16:creationId xmlns:a16="http://schemas.microsoft.com/office/drawing/2014/main" id="{E0980F08-3F4F-9474-CD24-67EA09F64A5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1:37</a:t>
            </a:r>
          </a:p>
        </p:txBody>
      </p:sp>
      <p:sp>
        <p:nvSpPr>
          <p:cNvPr id="121" name="Rectangle 27">
            <a:extLst>
              <a:ext uri="{FF2B5EF4-FFF2-40B4-BE49-F238E27FC236}">
                <a16:creationId xmlns:a16="http://schemas.microsoft.com/office/drawing/2014/main" id="{D71D743B-887D-1397-8952-9A87E2D5F48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1:36</a:t>
            </a:r>
          </a:p>
        </p:txBody>
      </p:sp>
      <p:sp>
        <p:nvSpPr>
          <p:cNvPr id="122" name="Rectangle 28">
            <a:extLst>
              <a:ext uri="{FF2B5EF4-FFF2-40B4-BE49-F238E27FC236}">
                <a16:creationId xmlns:a16="http://schemas.microsoft.com/office/drawing/2014/main" id="{A342D907-F57B-B4EC-2847-DEACA3AA318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1:35</a:t>
            </a:r>
          </a:p>
        </p:txBody>
      </p:sp>
      <p:sp>
        <p:nvSpPr>
          <p:cNvPr id="123" name="Rectangle 29">
            <a:extLst>
              <a:ext uri="{FF2B5EF4-FFF2-40B4-BE49-F238E27FC236}">
                <a16:creationId xmlns:a16="http://schemas.microsoft.com/office/drawing/2014/main" id="{5A7131C7-96B0-527B-3332-CE76649CFCF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1:34</a:t>
            </a:r>
          </a:p>
        </p:txBody>
      </p:sp>
      <p:sp>
        <p:nvSpPr>
          <p:cNvPr id="124" name="Rectangle 30">
            <a:extLst>
              <a:ext uri="{FF2B5EF4-FFF2-40B4-BE49-F238E27FC236}">
                <a16:creationId xmlns:a16="http://schemas.microsoft.com/office/drawing/2014/main" id="{54720A01-A042-BAF7-9301-F223DD67F71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1:33</a:t>
            </a:r>
          </a:p>
        </p:txBody>
      </p:sp>
      <p:sp>
        <p:nvSpPr>
          <p:cNvPr id="125" name="Rectangle 31">
            <a:extLst>
              <a:ext uri="{FF2B5EF4-FFF2-40B4-BE49-F238E27FC236}">
                <a16:creationId xmlns:a16="http://schemas.microsoft.com/office/drawing/2014/main" id="{0CB329EF-942D-AC8E-7EEA-AB941868308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1:32</a:t>
            </a:r>
          </a:p>
        </p:txBody>
      </p:sp>
      <p:sp>
        <p:nvSpPr>
          <p:cNvPr id="126" name="Rectangle 32">
            <a:extLst>
              <a:ext uri="{FF2B5EF4-FFF2-40B4-BE49-F238E27FC236}">
                <a16:creationId xmlns:a16="http://schemas.microsoft.com/office/drawing/2014/main" id="{17D6CB35-9574-3811-1EA0-980B61E03CB2}"/>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1:31</a:t>
            </a:r>
          </a:p>
        </p:txBody>
      </p:sp>
      <p:sp>
        <p:nvSpPr>
          <p:cNvPr id="127" name="Rectangle 33">
            <a:extLst>
              <a:ext uri="{FF2B5EF4-FFF2-40B4-BE49-F238E27FC236}">
                <a16:creationId xmlns:a16="http://schemas.microsoft.com/office/drawing/2014/main" id="{6D4456CF-D7CE-2707-1890-BD3A981435D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1:30</a:t>
            </a:r>
          </a:p>
        </p:txBody>
      </p:sp>
      <p:sp>
        <p:nvSpPr>
          <p:cNvPr id="128" name="Rectangle 34">
            <a:extLst>
              <a:ext uri="{FF2B5EF4-FFF2-40B4-BE49-F238E27FC236}">
                <a16:creationId xmlns:a16="http://schemas.microsoft.com/office/drawing/2014/main" id="{B27113D8-D7E9-56A5-0263-742921A3B43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1:29</a:t>
            </a:r>
          </a:p>
        </p:txBody>
      </p:sp>
      <p:sp>
        <p:nvSpPr>
          <p:cNvPr id="129" name="Rectangle 35">
            <a:extLst>
              <a:ext uri="{FF2B5EF4-FFF2-40B4-BE49-F238E27FC236}">
                <a16:creationId xmlns:a16="http://schemas.microsoft.com/office/drawing/2014/main" id="{7AABD897-85F6-BA59-2782-491D5439653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1:28</a:t>
            </a:r>
          </a:p>
        </p:txBody>
      </p:sp>
      <p:sp>
        <p:nvSpPr>
          <p:cNvPr id="130" name="Rectangle 36">
            <a:extLst>
              <a:ext uri="{FF2B5EF4-FFF2-40B4-BE49-F238E27FC236}">
                <a16:creationId xmlns:a16="http://schemas.microsoft.com/office/drawing/2014/main" id="{9F088E97-7881-5E9C-47E3-AD3E7C68077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1:27</a:t>
            </a:r>
          </a:p>
        </p:txBody>
      </p:sp>
      <p:sp>
        <p:nvSpPr>
          <p:cNvPr id="131" name="Rectangle 37">
            <a:extLst>
              <a:ext uri="{FF2B5EF4-FFF2-40B4-BE49-F238E27FC236}">
                <a16:creationId xmlns:a16="http://schemas.microsoft.com/office/drawing/2014/main" id="{F553D25D-917B-2836-84C6-871028C2A8E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1:26</a:t>
            </a:r>
          </a:p>
        </p:txBody>
      </p:sp>
      <p:sp>
        <p:nvSpPr>
          <p:cNvPr id="132" name="Rectangle 38">
            <a:extLst>
              <a:ext uri="{FF2B5EF4-FFF2-40B4-BE49-F238E27FC236}">
                <a16:creationId xmlns:a16="http://schemas.microsoft.com/office/drawing/2014/main" id="{B7E6EF85-AF31-9817-53BE-22587CD57C5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1:25</a:t>
            </a:r>
          </a:p>
        </p:txBody>
      </p:sp>
      <p:sp>
        <p:nvSpPr>
          <p:cNvPr id="133" name="Rectangle 39">
            <a:extLst>
              <a:ext uri="{FF2B5EF4-FFF2-40B4-BE49-F238E27FC236}">
                <a16:creationId xmlns:a16="http://schemas.microsoft.com/office/drawing/2014/main" id="{DDD2251F-AAA3-5411-96B0-74E8C6A93C4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1:24</a:t>
            </a:r>
          </a:p>
        </p:txBody>
      </p:sp>
      <p:sp>
        <p:nvSpPr>
          <p:cNvPr id="134" name="Rectangle 40">
            <a:extLst>
              <a:ext uri="{FF2B5EF4-FFF2-40B4-BE49-F238E27FC236}">
                <a16:creationId xmlns:a16="http://schemas.microsoft.com/office/drawing/2014/main" id="{ED9A3475-7BE2-497B-FB48-C38A69D6E579}"/>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1:23</a:t>
            </a:r>
          </a:p>
        </p:txBody>
      </p:sp>
      <p:sp>
        <p:nvSpPr>
          <p:cNvPr id="135" name="Rectangle 41">
            <a:extLst>
              <a:ext uri="{FF2B5EF4-FFF2-40B4-BE49-F238E27FC236}">
                <a16:creationId xmlns:a16="http://schemas.microsoft.com/office/drawing/2014/main" id="{F9B4CD06-BA6D-4AB4-458E-086AD5494A6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1:22</a:t>
            </a:r>
          </a:p>
        </p:txBody>
      </p:sp>
      <p:sp>
        <p:nvSpPr>
          <p:cNvPr id="136" name="Rectangle 42">
            <a:extLst>
              <a:ext uri="{FF2B5EF4-FFF2-40B4-BE49-F238E27FC236}">
                <a16:creationId xmlns:a16="http://schemas.microsoft.com/office/drawing/2014/main" id="{D393032D-7075-9ABB-51A5-F18CA268A43F}"/>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1:21</a:t>
            </a:r>
          </a:p>
        </p:txBody>
      </p:sp>
      <p:sp>
        <p:nvSpPr>
          <p:cNvPr id="137" name="Rectangle 43">
            <a:extLst>
              <a:ext uri="{FF2B5EF4-FFF2-40B4-BE49-F238E27FC236}">
                <a16:creationId xmlns:a16="http://schemas.microsoft.com/office/drawing/2014/main" id="{8EDA9B26-6A8B-8B1D-173B-9C87E99E42E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1:20</a:t>
            </a:r>
          </a:p>
        </p:txBody>
      </p:sp>
      <p:sp>
        <p:nvSpPr>
          <p:cNvPr id="138" name="Rectangle 44">
            <a:extLst>
              <a:ext uri="{FF2B5EF4-FFF2-40B4-BE49-F238E27FC236}">
                <a16:creationId xmlns:a16="http://schemas.microsoft.com/office/drawing/2014/main" id="{467E1B8E-96F4-24D8-E8DB-A40E6DE2620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1:19</a:t>
            </a:r>
          </a:p>
        </p:txBody>
      </p:sp>
      <p:sp>
        <p:nvSpPr>
          <p:cNvPr id="139" name="Rectangle 45">
            <a:extLst>
              <a:ext uri="{FF2B5EF4-FFF2-40B4-BE49-F238E27FC236}">
                <a16:creationId xmlns:a16="http://schemas.microsoft.com/office/drawing/2014/main" id="{B772BB74-27F2-2B82-7C8F-235DD57A916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1:18</a:t>
            </a:r>
          </a:p>
        </p:txBody>
      </p:sp>
      <p:sp>
        <p:nvSpPr>
          <p:cNvPr id="140" name="Rectangle 46">
            <a:extLst>
              <a:ext uri="{FF2B5EF4-FFF2-40B4-BE49-F238E27FC236}">
                <a16:creationId xmlns:a16="http://schemas.microsoft.com/office/drawing/2014/main" id="{E0EE7A1C-89F6-3A28-E45A-1BD80BA15B7C}"/>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1:17</a:t>
            </a:r>
          </a:p>
        </p:txBody>
      </p:sp>
      <p:sp>
        <p:nvSpPr>
          <p:cNvPr id="141" name="Rectangle 47">
            <a:extLst>
              <a:ext uri="{FF2B5EF4-FFF2-40B4-BE49-F238E27FC236}">
                <a16:creationId xmlns:a16="http://schemas.microsoft.com/office/drawing/2014/main" id="{3BFF1766-D067-12A0-06F0-BF4FCB8962A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1:16</a:t>
            </a:r>
          </a:p>
        </p:txBody>
      </p:sp>
      <p:sp>
        <p:nvSpPr>
          <p:cNvPr id="142" name="Rectangle 48">
            <a:extLst>
              <a:ext uri="{FF2B5EF4-FFF2-40B4-BE49-F238E27FC236}">
                <a16:creationId xmlns:a16="http://schemas.microsoft.com/office/drawing/2014/main" id="{F98B9A54-637A-BD89-7CB1-0183E6F84CE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1:15</a:t>
            </a:r>
          </a:p>
        </p:txBody>
      </p:sp>
      <p:sp>
        <p:nvSpPr>
          <p:cNvPr id="143" name="Rectangle 49">
            <a:extLst>
              <a:ext uri="{FF2B5EF4-FFF2-40B4-BE49-F238E27FC236}">
                <a16:creationId xmlns:a16="http://schemas.microsoft.com/office/drawing/2014/main" id="{A993926A-0E11-FB40-9E27-4497FAF16AB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1:14</a:t>
            </a:r>
          </a:p>
        </p:txBody>
      </p:sp>
      <p:sp>
        <p:nvSpPr>
          <p:cNvPr id="144" name="Rectangle 50">
            <a:extLst>
              <a:ext uri="{FF2B5EF4-FFF2-40B4-BE49-F238E27FC236}">
                <a16:creationId xmlns:a16="http://schemas.microsoft.com/office/drawing/2014/main" id="{1A6188F0-4F3D-18D3-CCE1-5E13888A3C99}"/>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1:13</a:t>
            </a:r>
          </a:p>
        </p:txBody>
      </p:sp>
      <p:sp>
        <p:nvSpPr>
          <p:cNvPr id="145" name="Rectangle 51">
            <a:extLst>
              <a:ext uri="{FF2B5EF4-FFF2-40B4-BE49-F238E27FC236}">
                <a16:creationId xmlns:a16="http://schemas.microsoft.com/office/drawing/2014/main" id="{4A6B2D5C-301D-CAA3-160C-F0A96F4E570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1:12</a:t>
            </a:r>
          </a:p>
        </p:txBody>
      </p:sp>
      <p:sp>
        <p:nvSpPr>
          <p:cNvPr id="146" name="Rectangle 52">
            <a:extLst>
              <a:ext uri="{FF2B5EF4-FFF2-40B4-BE49-F238E27FC236}">
                <a16:creationId xmlns:a16="http://schemas.microsoft.com/office/drawing/2014/main" id="{2BE3E4B0-2CF1-4D42-76F1-945C356F951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1:11</a:t>
            </a:r>
          </a:p>
        </p:txBody>
      </p:sp>
      <p:sp>
        <p:nvSpPr>
          <p:cNvPr id="147" name="Rectangle 53">
            <a:extLst>
              <a:ext uri="{FF2B5EF4-FFF2-40B4-BE49-F238E27FC236}">
                <a16:creationId xmlns:a16="http://schemas.microsoft.com/office/drawing/2014/main" id="{81D5970F-C339-BE30-2332-A74F3000FE2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1:10</a:t>
            </a:r>
          </a:p>
        </p:txBody>
      </p:sp>
      <p:sp>
        <p:nvSpPr>
          <p:cNvPr id="148" name="Rectangle 54">
            <a:extLst>
              <a:ext uri="{FF2B5EF4-FFF2-40B4-BE49-F238E27FC236}">
                <a16:creationId xmlns:a16="http://schemas.microsoft.com/office/drawing/2014/main" id="{63BAEBE5-7396-C183-7E31-4F1393C7E48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1:09</a:t>
            </a:r>
          </a:p>
        </p:txBody>
      </p:sp>
      <p:sp>
        <p:nvSpPr>
          <p:cNvPr id="149" name="Rectangle 55">
            <a:extLst>
              <a:ext uri="{FF2B5EF4-FFF2-40B4-BE49-F238E27FC236}">
                <a16:creationId xmlns:a16="http://schemas.microsoft.com/office/drawing/2014/main" id="{BBEAE73E-B089-DB40-EEB5-6CBD008EA5B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1:08</a:t>
            </a:r>
          </a:p>
        </p:txBody>
      </p:sp>
      <p:sp>
        <p:nvSpPr>
          <p:cNvPr id="150" name="Rectangle 56">
            <a:extLst>
              <a:ext uri="{FF2B5EF4-FFF2-40B4-BE49-F238E27FC236}">
                <a16:creationId xmlns:a16="http://schemas.microsoft.com/office/drawing/2014/main" id="{45EF1DF5-1675-8EFB-9A06-71E030CE464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1:07</a:t>
            </a:r>
          </a:p>
        </p:txBody>
      </p:sp>
      <p:sp>
        <p:nvSpPr>
          <p:cNvPr id="151" name="Rectangle 57">
            <a:extLst>
              <a:ext uri="{FF2B5EF4-FFF2-40B4-BE49-F238E27FC236}">
                <a16:creationId xmlns:a16="http://schemas.microsoft.com/office/drawing/2014/main" id="{4C918FED-641F-3EFB-8F5B-45B1750CE45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1:06</a:t>
            </a:r>
          </a:p>
        </p:txBody>
      </p:sp>
      <p:sp>
        <p:nvSpPr>
          <p:cNvPr id="152" name="Rectangle 58">
            <a:extLst>
              <a:ext uri="{FF2B5EF4-FFF2-40B4-BE49-F238E27FC236}">
                <a16:creationId xmlns:a16="http://schemas.microsoft.com/office/drawing/2014/main" id="{030B0E52-7A9D-7A0B-2D61-309E610AFA3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1:05</a:t>
            </a:r>
          </a:p>
        </p:txBody>
      </p:sp>
      <p:sp>
        <p:nvSpPr>
          <p:cNvPr id="153" name="Rectangle 59">
            <a:extLst>
              <a:ext uri="{FF2B5EF4-FFF2-40B4-BE49-F238E27FC236}">
                <a16:creationId xmlns:a16="http://schemas.microsoft.com/office/drawing/2014/main" id="{8DEEE977-3057-D12A-5DEF-072A8D4AACB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1:04</a:t>
            </a:r>
          </a:p>
        </p:txBody>
      </p:sp>
      <p:sp>
        <p:nvSpPr>
          <p:cNvPr id="154" name="Rectangle 60">
            <a:extLst>
              <a:ext uri="{FF2B5EF4-FFF2-40B4-BE49-F238E27FC236}">
                <a16:creationId xmlns:a16="http://schemas.microsoft.com/office/drawing/2014/main" id="{6E27F37C-49E8-0A73-0819-5DE955BB19E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1:03</a:t>
            </a:r>
          </a:p>
        </p:txBody>
      </p:sp>
      <p:sp>
        <p:nvSpPr>
          <p:cNvPr id="155" name="Rectangle 61">
            <a:extLst>
              <a:ext uri="{FF2B5EF4-FFF2-40B4-BE49-F238E27FC236}">
                <a16:creationId xmlns:a16="http://schemas.microsoft.com/office/drawing/2014/main" id="{8D050A9C-99BC-09FE-0D2D-1732753F897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1:02</a:t>
            </a:r>
          </a:p>
        </p:txBody>
      </p:sp>
      <p:sp>
        <p:nvSpPr>
          <p:cNvPr id="156" name="Rectangle 62">
            <a:extLst>
              <a:ext uri="{FF2B5EF4-FFF2-40B4-BE49-F238E27FC236}">
                <a16:creationId xmlns:a16="http://schemas.microsoft.com/office/drawing/2014/main" id="{2DF7031F-5743-B258-CDE2-04E18094A4F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1:01</a:t>
            </a:r>
          </a:p>
        </p:txBody>
      </p:sp>
      <p:sp>
        <p:nvSpPr>
          <p:cNvPr id="157" name="Rectangle 63">
            <a:extLst>
              <a:ext uri="{FF2B5EF4-FFF2-40B4-BE49-F238E27FC236}">
                <a16:creationId xmlns:a16="http://schemas.microsoft.com/office/drawing/2014/main" id="{DA8948F8-8634-A5FD-9FAA-1E2D60F2EE7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1:00</a:t>
            </a:r>
          </a:p>
        </p:txBody>
      </p:sp>
      <p:sp>
        <p:nvSpPr>
          <p:cNvPr id="158" name="Rectangle 64">
            <a:extLst>
              <a:ext uri="{FF2B5EF4-FFF2-40B4-BE49-F238E27FC236}">
                <a16:creationId xmlns:a16="http://schemas.microsoft.com/office/drawing/2014/main" id="{ACF78CD2-B566-86A8-24BE-EE0B9A53567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0:59</a:t>
            </a:r>
          </a:p>
        </p:txBody>
      </p:sp>
      <p:sp>
        <p:nvSpPr>
          <p:cNvPr id="159" name="Rectangle 65">
            <a:extLst>
              <a:ext uri="{FF2B5EF4-FFF2-40B4-BE49-F238E27FC236}">
                <a16:creationId xmlns:a16="http://schemas.microsoft.com/office/drawing/2014/main" id="{DC9ECF63-1FD8-B6E9-3D91-BC7A270A1E4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0:58</a:t>
            </a:r>
          </a:p>
        </p:txBody>
      </p:sp>
      <p:sp>
        <p:nvSpPr>
          <p:cNvPr id="160" name="Rectangle 66">
            <a:extLst>
              <a:ext uri="{FF2B5EF4-FFF2-40B4-BE49-F238E27FC236}">
                <a16:creationId xmlns:a16="http://schemas.microsoft.com/office/drawing/2014/main" id="{C3463969-EA37-53D7-9955-42583407946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0:57</a:t>
            </a:r>
          </a:p>
        </p:txBody>
      </p:sp>
      <p:sp>
        <p:nvSpPr>
          <p:cNvPr id="161" name="Rectangle 67">
            <a:extLst>
              <a:ext uri="{FF2B5EF4-FFF2-40B4-BE49-F238E27FC236}">
                <a16:creationId xmlns:a16="http://schemas.microsoft.com/office/drawing/2014/main" id="{5469138D-3A52-C025-51FD-A55081F63C2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0:56</a:t>
            </a:r>
          </a:p>
        </p:txBody>
      </p:sp>
      <p:sp>
        <p:nvSpPr>
          <p:cNvPr id="162" name="Rectangle 68">
            <a:extLst>
              <a:ext uri="{FF2B5EF4-FFF2-40B4-BE49-F238E27FC236}">
                <a16:creationId xmlns:a16="http://schemas.microsoft.com/office/drawing/2014/main" id="{6AA60E1F-0405-F740-FE56-85863771DB5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0:55</a:t>
            </a:r>
          </a:p>
        </p:txBody>
      </p:sp>
      <p:sp>
        <p:nvSpPr>
          <p:cNvPr id="163" name="Rectangle 69">
            <a:extLst>
              <a:ext uri="{FF2B5EF4-FFF2-40B4-BE49-F238E27FC236}">
                <a16:creationId xmlns:a16="http://schemas.microsoft.com/office/drawing/2014/main" id="{4E9B9107-1B9E-5BA8-3817-AEB16AC8806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0:54</a:t>
            </a:r>
          </a:p>
        </p:txBody>
      </p:sp>
      <p:sp>
        <p:nvSpPr>
          <p:cNvPr id="164" name="Rectangle 70">
            <a:extLst>
              <a:ext uri="{FF2B5EF4-FFF2-40B4-BE49-F238E27FC236}">
                <a16:creationId xmlns:a16="http://schemas.microsoft.com/office/drawing/2014/main" id="{345707B0-77DB-6173-CF02-08B21FE717B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0:53</a:t>
            </a:r>
          </a:p>
        </p:txBody>
      </p:sp>
      <p:sp>
        <p:nvSpPr>
          <p:cNvPr id="165" name="Rectangle 71">
            <a:extLst>
              <a:ext uri="{FF2B5EF4-FFF2-40B4-BE49-F238E27FC236}">
                <a16:creationId xmlns:a16="http://schemas.microsoft.com/office/drawing/2014/main" id="{F73E9DE7-B402-6BF2-662B-1E0F8EF6036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0:52</a:t>
            </a:r>
          </a:p>
        </p:txBody>
      </p:sp>
      <p:sp>
        <p:nvSpPr>
          <p:cNvPr id="166" name="Rectangle 72">
            <a:extLst>
              <a:ext uri="{FF2B5EF4-FFF2-40B4-BE49-F238E27FC236}">
                <a16:creationId xmlns:a16="http://schemas.microsoft.com/office/drawing/2014/main" id="{BC1B6005-02F8-5BFA-1843-8CE9AF506EA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0:51</a:t>
            </a:r>
          </a:p>
        </p:txBody>
      </p:sp>
      <p:sp>
        <p:nvSpPr>
          <p:cNvPr id="167" name="Rectangle 73">
            <a:extLst>
              <a:ext uri="{FF2B5EF4-FFF2-40B4-BE49-F238E27FC236}">
                <a16:creationId xmlns:a16="http://schemas.microsoft.com/office/drawing/2014/main" id="{349A6C21-1FEB-3900-0730-0C8DEFE79BC5}"/>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0:50</a:t>
            </a:r>
          </a:p>
        </p:txBody>
      </p:sp>
      <p:sp>
        <p:nvSpPr>
          <p:cNvPr id="168" name="Rectangle 74">
            <a:extLst>
              <a:ext uri="{FF2B5EF4-FFF2-40B4-BE49-F238E27FC236}">
                <a16:creationId xmlns:a16="http://schemas.microsoft.com/office/drawing/2014/main" id="{D3475D6A-14FD-9CF8-F24E-2B67ED7E5C4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0:49</a:t>
            </a:r>
          </a:p>
        </p:txBody>
      </p:sp>
      <p:sp>
        <p:nvSpPr>
          <p:cNvPr id="169" name="Rectangle 75">
            <a:extLst>
              <a:ext uri="{FF2B5EF4-FFF2-40B4-BE49-F238E27FC236}">
                <a16:creationId xmlns:a16="http://schemas.microsoft.com/office/drawing/2014/main" id="{ACC195F1-DF03-D596-CB43-B0E1AB77EE2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0:48</a:t>
            </a:r>
          </a:p>
        </p:txBody>
      </p:sp>
      <p:sp>
        <p:nvSpPr>
          <p:cNvPr id="170" name="Rectangle 76">
            <a:extLst>
              <a:ext uri="{FF2B5EF4-FFF2-40B4-BE49-F238E27FC236}">
                <a16:creationId xmlns:a16="http://schemas.microsoft.com/office/drawing/2014/main" id="{81BB4DBD-31BE-D185-3B9E-290937ACB4F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0:47</a:t>
            </a:r>
          </a:p>
        </p:txBody>
      </p:sp>
      <p:sp>
        <p:nvSpPr>
          <p:cNvPr id="171" name="Rectangle 77">
            <a:extLst>
              <a:ext uri="{FF2B5EF4-FFF2-40B4-BE49-F238E27FC236}">
                <a16:creationId xmlns:a16="http://schemas.microsoft.com/office/drawing/2014/main" id="{986581A6-E8C4-B31B-7F4F-37C10C5F725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0:46</a:t>
            </a:r>
          </a:p>
        </p:txBody>
      </p:sp>
      <p:sp>
        <p:nvSpPr>
          <p:cNvPr id="172" name="Rectangle 78">
            <a:extLst>
              <a:ext uri="{FF2B5EF4-FFF2-40B4-BE49-F238E27FC236}">
                <a16:creationId xmlns:a16="http://schemas.microsoft.com/office/drawing/2014/main" id="{F3B79A1D-505F-821C-00F6-76127A61879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0:45</a:t>
            </a:r>
          </a:p>
        </p:txBody>
      </p:sp>
      <p:sp>
        <p:nvSpPr>
          <p:cNvPr id="173" name="Rectangle 79">
            <a:extLst>
              <a:ext uri="{FF2B5EF4-FFF2-40B4-BE49-F238E27FC236}">
                <a16:creationId xmlns:a16="http://schemas.microsoft.com/office/drawing/2014/main" id="{2D89E77E-7CD9-4FC8-0F49-297641796C5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0:44</a:t>
            </a:r>
          </a:p>
        </p:txBody>
      </p:sp>
      <p:sp>
        <p:nvSpPr>
          <p:cNvPr id="174" name="Rectangle 80">
            <a:extLst>
              <a:ext uri="{FF2B5EF4-FFF2-40B4-BE49-F238E27FC236}">
                <a16:creationId xmlns:a16="http://schemas.microsoft.com/office/drawing/2014/main" id="{D50D07A0-7C5E-EDC6-9E43-19788A65509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0:43</a:t>
            </a:r>
          </a:p>
        </p:txBody>
      </p:sp>
      <p:sp>
        <p:nvSpPr>
          <p:cNvPr id="175" name="Rectangle 81">
            <a:extLst>
              <a:ext uri="{FF2B5EF4-FFF2-40B4-BE49-F238E27FC236}">
                <a16:creationId xmlns:a16="http://schemas.microsoft.com/office/drawing/2014/main" id="{2F407917-79AA-D321-157A-C4ED6A840B6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0:42</a:t>
            </a:r>
          </a:p>
        </p:txBody>
      </p:sp>
      <p:sp>
        <p:nvSpPr>
          <p:cNvPr id="176" name="Rectangle 82">
            <a:extLst>
              <a:ext uri="{FF2B5EF4-FFF2-40B4-BE49-F238E27FC236}">
                <a16:creationId xmlns:a16="http://schemas.microsoft.com/office/drawing/2014/main" id="{1AA7E4BF-0F65-FA75-0F44-E66DCF15B61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0:41</a:t>
            </a:r>
          </a:p>
        </p:txBody>
      </p:sp>
      <p:sp>
        <p:nvSpPr>
          <p:cNvPr id="177" name="Rectangle 83">
            <a:extLst>
              <a:ext uri="{FF2B5EF4-FFF2-40B4-BE49-F238E27FC236}">
                <a16:creationId xmlns:a16="http://schemas.microsoft.com/office/drawing/2014/main" id="{AD6E7707-E89B-B263-7CE8-6042C53D58D1}"/>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0:40</a:t>
            </a:r>
          </a:p>
        </p:txBody>
      </p:sp>
      <p:sp>
        <p:nvSpPr>
          <p:cNvPr id="178" name="Rectangle 84">
            <a:extLst>
              <a:ext uri="{FF2B5EF4-FFF2-40B4-BE49-F238E27FC236}">
                <a16:creationId xmlns:a16="http://schemas.microsoft.com/office/drawing/2014/main" id="{52BCC409-E8DF-10E9-2318-D6BDA90903C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0:39</a:t>
            </a:r>
          </a:p>
        </p:txBody>
      </p:sp>
      <p:sp>
        <p:nvSpPr>
          <p:cNvPr id="179" name="Rectangle 85">
            <a:extLst>
              <a:ext uri="{FF2B5EF4-FFF2-40B4-BE49-F238E27FC236}">
                <a16:creationId xmlns:a16="http://schemas.microsoft.com/office/drawing/2014/main" id="{BC65F9DF-998E-A1BC-37A3-C29C611AE44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0:38</a:t>
            </a:r>
          </a:p>
        </p:txBody>
      </p:sp>
      <p:sp>
        <p:nvSpPr>
          <p:cNvPr id="180" name="Rectangle 86">
            <a:extLst>
              <a:ext uri="{FF2B5EF4-FFF2-40B4-BE49-F238E27FC236}">
                <a16:creationId xmlns:a16="http://schemas.microsoft.com/office/drawing/2014/main" id="{009B88A2-3E3A-8163-BB0F-B64550836F9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0:37</a:t>
            </a:r>
          </a:p>
        </p:txBody>
      </p:sp>
      <p:sp>
        <p:nvSpPr>
          <p:cNvPr id="181" name="Rectangle 87">
            <a:extLst>
              <a:ext uri="{FF2B5EF4-FFF2-40B4-BE49-F238E27FC236}">
                <a16:creationId xmlns:a16="http://schemas.microsoft.com/office/drawing/2014/main" id="{B10679B0-FA4D-4BB0-54AE-147B214B723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0:36</a:t>
            </a:r>
          </a:p>
        </p:txBody>
      </p:sp>
      <p:sp>
        <p:nvSpPr>
          <p:cNvPr id="182" name="Rectangle 88">
            <a:extLst>
              <a:ext uri="{FF2B5EF4-FFF2-40B4-BE49-F238E27FC236}">
                <a16:creationId xmlns:a16="http://schemas.microsoft.com/office/drawing/2014/main" id="{27797192-F2F2-FA22-AE83-A2331AEB6F8A}"/>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0:35</a:t>
            </a:r>
          </a:p>
        </p:txBody>
      </p:sp>
      <p:sp>
        <p:nvSpPr>
          <p:cNvPr id="183" name="Rectangle 89">
            <a:extLst>
              <a:ext uri="{FF2B5EF4-FFF2-40B4-BE49-F238E27FC236}">
                <a16:creationId xmlns:a16="http://schemas.microsoft.com/office/drawing/2014/main" id="{22D38F0E-807A-7DFD-6FFF-FC6A78FF8DC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0:34</a:t>
            </a:r>
          </a:p>
        </p:txBody>
      </p:sp>
      <p:sp>
        <p:nvSpPr>
          <p:cNvPr id="184" name="Rectangle 90">
            <a:extLst>
              <a:ext uri="{FF2B5EF4-FFF2-40B4-BE49-F238E27FC236}">
                <a16:creationId xmlns:a16="http://schemas.microsoft.com/office/drawing/2014/main" id="{3E116DFC-AB98-B011-6E53-F705B51F929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0:33</a:t>
            </a:r>
          </a:p>
        </p:txBody>
      </p:sp>
      <p:sp>
        <p:nvSpPr>
          <p:cNvPr id="185" name="Rectangle 91">
            <a:extLst>
              <a:ext uri="{FF2B5EF4-FFF2-40B4-BE49-F238E27FC236}">
                <a16:creationId xmlns:a16="http://schemas.microsoft.com/office/drawing/2014/main" id="{8CF07D4A-9F6F-3750-93E7-08D245D42B4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0:32</a:t>
            </a:r>
          </a:p>
        </p:txBody>
      </p:sp>
      <p:sp>
        <p:nvSpPr>
          <p:cNvPr id="186" name="Rectangle 92">
            <a:extLst>
              <a:ext uri="{FF2B5EF4-FFF2-40B4-BE49-F238E27FC236}">
                <a16:creationId xmlns:a16="http://schemas.microsoft.com/office/drawing/2014/main" id="{170EDFAC-EBF8-845F-FAC2-C0FD05A963D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0:31</a:t>
            </a:r>
          </a:p>
        </p:txBody>
      </p:sp>
      <p:sp>
        <p:nvSpPr>
          <p:cNvPr id="187" name="Rectangle 93">
            <a:extLst>
              <a:ext uri="{FF2B5EF4-FFF2-40B4-BE49-F238E27FC236}">
                <a16:creationId xmlns:a16="http://schemas.microsoft.com/office/drawing/2014/main" id="{7AC3BFBC-814F-B721-251A-BB7EF6D0182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0:30</a:t>
            </a:r>
          </a:p>
        </p:txBody>
      </p:sp>
      <p:sp>
        <p:nvSpPr>
          <p:cNvPr id="188" name="Rectangle 94">
            <a:extLst>
              <a:ext uri="{FF2B5EF4-FFF2-40B4-BE49-F238E27FC236}">
                <a16:creationId xmlns:a16="http://schemas.microsoft.com/office/drawing/2014/main" id="{626CB9AC-8802-F7CB-3542-53EA806B0A9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0:29</a:t>
            </a:r>
          </a:p>
        </p:txBody>
      </p:sp>
      <p:sp>
        <p:nvSpPr>
          <p:cNvPr id="189" name="Rectangle 95">
            <a:extLst>
              <a:ext uri="{FF2B5EF4-FFF2-40B4-BE49-F238E27FC236}">
                <a16:creationId xmlns:a16="http://schemas.microsoft.com/office/drawing/2014/main" id="{06551A6F-9F9C-D5B2-0F68-ED92177753D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0:28</a:t>
            </a:r>
          </a:p>
        </p:txBody>
      </p:sp>
      <p:sp>
        <p:nvSpPr>
          <p:cNvPr id="190" name="Rectangle 96">
            <a:extLst>
              <a:ext uri="{FF2B5EF4-FFF2-40B4-BE49-F238E27FC236}">
                <a16:creationId xmlns:a16="http://schemas.microsoft.com/office/drawing/2014/main" id="{A4D61B13-7C30-D1F3-E449-7B1670D1CFB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0:27</a:t>
            </a:r>
          </a:p>
        </p:txBody>
      </p:sp>
      <p:sp>
        <p:nvSpPr>
          <p:cNvPr id="191" name="Rectangle 97">
            <a:extLst>
              <a:ext uri="{FF2B5EF4-FFF2-40B4-BE49-F238E27FC236}">
                <a16:creationId xmlns:a16="http://schemas.microsoft.com/office/drawing/2014/main" id="{F4B3465D-5E80-081D-1500-744960CB84B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0:26</a:t>
            </a:r>
          </a:p>
        </p:txBody>
      </p:sp>
      <p:sp>
        <p:nvSpPr>
          <p:cNvPr id="192" name="Rectangle 98">
            <a:extLst>
              <a:ext uri="{FF2B5EF4-FFF2-40B4-BE49-F238E27FC236}">
                <a16:creationId xmlns:a16="http://schemas.microsoft.com/office/drawing/2014/main" id="{652B0D01-372C-9E74-C1FD-0AE16CA3445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0:25</a:t>
            </a:r>
          </a:p>
        </p:txBody>
      </p:sp>
      <p:sp>
        <p:nvSpPr>
          <p:cNvPr id="193" name="Rectangle 99">
            <a:extLst>
              <a:ext uri="{FF2B5EF4-FFF2-40B4-BE49-F238E27FC236}">
                <a16:creationId xmlns:a16="http://schemas.microsoft.com/office/drawing/2014/main" id="{5E8A9350-F3B6-99FE-B874-C5E4BB364A75}"/>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0:24</a:t>
            </a:r>
          </a:p>
        </p:txBody>
      </p:sp>
      <p:sp>
        <p:nvSpPr>
          <p:cNvPr id="194" name="Rectangle 100">
            <a:extLst>
              <a:ext uri="{FF2B5EF4-FFF2-40B4-BE49-F238E27FC236}">
                <a16:creationId xmlns:a16="http://schemas.microsoft.com/office/drawing/2014/main" id="{12C576FD-0EF4-06CB-EC91-24EDE944E6B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0:23</a:t>
            </a:r>
          </a:p>
        </p:txBody>
      </p:sp>
      <p:sp>
        <p:nvSpPr>
          <p:cNvPr id="195" name="Rectangle 101">
            <a:extLst>
              <a:ext uri="{FF2B5EF4-FFF2-40B4-BE49-F238E27FC236}">
                <a16:creationId xmlns:a16="http://schemas.microsoft.com/office/drawing/2014/main" id="{113AF19F-5A0B-E520-0430-64D4319A063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0:22</a:t>
            </a:r>
          </a:p>
        </p:txBody>
      </p:sp>
      <p:sp>
        <p:nvSpPr>
          <p:cNvPr id="196" name="Rectangle 102">
            <a:extLst>
              <a:ext uri="{FF2B5EF4-FFF2-40B4-BE49-F238E27FC236}">
                <a16:creationId xmlns:a16="http://schemas.microsoft.com/office/drawing/2014/main" id="{77B79376-53D8-62A3-BD10-10A9B550639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0:21</a:t>
            </a:r>
          </a:p>
        </p:txBody>
      </p:sp>
      <p:sp>
        <p:nvSpPr>
          <p:cNvPr id="197" name="Rectangle 103">
            <a:extLst>
              <a:ext uri="{FF2B5EF4-FFF2-40B4-BE49-F238E27FC236}">
                <a16:creationId xmlns:a16="http://schemas.microsoft.com/office/drawing/2014/main" id="{2C58BFD2-584C-76CE-D199-32E402A2CDE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0:20</a:t>
            </a:r>
          </a:p>
        </p:txBody>
      </p:sp>
      <p:sp>
        <p:nvSpPr>
          <p:cNvPr id="198" name="Rectangle 104">
            <a:extLst>
              <a:ext uri="{FF2B5EF4-FFF2-40B4-BE49-F238E27FC236}">
                <a16:creationId xmlns:a16="http://schemas.microsoft.com/office/drawing/2014/main" id="{8B8104ED-C9D2-E3BD-AA03-A34A964C2B1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0:19</a:t>
            </a:r>
          </a:p>
        </p:txBody>
      </p:sp>
      <p:sp>
        <p:nvSpPr>
          <p:cNvPr id="199" name="Rectangle 105">
            <a:extLst>
              <a:ext uri="{FF2B5EF4-FFF2-40B4-BE49-F238E27FC236}">
                <a16:creationId xmlns:a16="http://schemas.microsoft.com/office/drawing/2014/main" id="{254B7A95-59DA-0579-8DCA-75F1F1EC197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0:18</a:t>
            </a:r>
          </a:p>
        </p:txBody>
      </p:sp>
      <p:sp>
        <p:nvSpPr>
          <p:cNvPr id="200" name="Rectangle 106">
            <a:extLst>
              <a:ext uri="{FF2B5EF4-FFF2-40B4-BE49-F238E27FC236}">
                <a16:creationId xmlns:a16="http://schemas.microsoft.com/office/drawing/2014/main" id="{12C12693-E652-782B-F929-162E68DACD8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0:17</a:t>
            </a:r>
          </a:p>
        </p:txBody>
      </p:sp>
      <p:sp>
        <p:nvSpPr>
          <p:cNvPr id="201" name="Rectangle 107">
            <a:extLst>
              <a:ext uri="{FF2B5EF4-FFF2-40B4-BE49-F238E27FC236}">
                <a16:creationId xmlns:a16="http://schemas.microsoft.com/office/drawing/2014/main" id="{6DE6F8FD-411D-C9A9-1FDE-83E19E871CF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0:16</a:t>
            </a:r>
          </a:p>
        </p:txBody>
      </p:sp>
      <p:sp>
        <p:nvSpPr>
          <p:cNvPr id="202" name="Rectangle 108">
            <a:extLst>
              <a:ext uri="{FF2B5EF4-FFF2-40B4-BE49-F238E27FC236}">
                <a16:creationId xmlns:a16="http://schemas.microsoft.com/office/drawing/2014/main" id="{26709C7A-CFED-12A2-B96B-2238043E997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0:15</a:t>
            </a:r>
          </a:p>
        </p:txBody>
      </p:sp>
      <p:sp>
        <p:nvSpPr>
          <p:cNvPr id="203" name="Rectangle 109">
            <a:extLst>
              <a:ext uri="{FF2B5EF4-FFF2-40B4-BE49-F238E27FC236}">
                <a16:creationId xmlns:a16="http://schemas.microsoft.com/office/drawing/2014/main" id="{7748FAAE-8399-B8E9-1224-6F7E88D6E69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0:14</a:t>
            </a:r>
          </a:p>
        </p:txBody>
      </p:sp>
      <p:sp>
        <p:nvSpPr>
          <p:cNvPr id="204" name="Rectangle 110">
            <a:extLst>
              <a:ext uri="{FF2B5EF4-FFF2-40B4-BE49-F238E27FC236}">
                <a16:creationId xmlns:a16="http://schemas.microsoft.com/office/drawing/2014/main" id="{C148FE8C-3D53-501F-328D-B8E9792399F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0:13</a:t>
            </a:r>
          </a:p>
        </p:txBody>
      </p:sp>
      <p:sp>
        <p:nvSpPr>
          <p:cNvPr id="205" name="Rectangle 111">
            <a:extLst>
              <a:ext uri="{FF2B5EF4-FFF2-40B4-BE49-F238E27FC236}">
                <a16:creationId xmlns:a16="http://schemas.microsoft.com/office/drawing/2014/main" id="{ABFD513E-49C4-AB97-DF75-AD542F4E1AF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0:12</a:t>
            </a:r>
          </a:p>
        </p:txBody>
      </p:sp>
      <p:sp>
        <p:nvSpPr>
          <p:cNvPr id="206" name="Rectangle 112">
            <a:extLst>
              <a:ext uri="{FF2B5EF4-FFF2-40B4-BE49-F238E27FC236}">
                <a16:creationId xmlns:a16="http://schemas.microsoft.com/office/drawing/2014/main" id="{725DEDE5-A8C6-BF51-5559-69465E66A88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0:11</a:t>
            </a:r>
          </a:p>
        </p:txBody>
      </p:sp>
      <p:sp>
        <p:nvSpPr>
          <p:cNvPr id="207" name="Rectangle 113">
            <a:extLst>
              <a:ext uri="{FF2B5EF4-FFF2-40B4-BE49-F238E27FC236}">
                <a16:creationId xmlns:a16="http://schemas.microsoft.com/office/drawing/2014/main" id="{81D4BD55-E990-7460-2D66-99F5B74CD87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0:10</a:t>
            </a:r>
          </a:p>
        </p:txBody>
      </p:sp>
      <p:sp>
        <p:nvSpPr>
          <p:cNvPr id="208" name="Rectangle 114">
            <a:extLst>
              <a:ext uri="{FF2B5EF4-FFF2-40B4-BE49-F238E27FC236}">
                <a16:creationId xmlns:a16="http://schemas.microsoft.com/office/drawing/2014/main" id="{8EB3B51C-7998-308A-BB16-4B2F9C3B45E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0:09</a:t>
            </a:r>
          </a:p>
        </p:txBody>
      </p:sp>
      <p:sp>
        <p:nvSpPr>
          <p:cNvPr id="209" name="Rectangle 115">
            <a:extLst>
              <a:ext uri="{FF2B5EF4-FFF2-40B4-BE49-F238E27FC236}">
                <a16:creationId xmlns:a16="http://schemas.microsoft.com/office/drawing/2014/main" id="{A44ABA86-9F4B-1C27-D686-D1C75FF9BE9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0:08</a:t>
            </a:r>
          </a:p>
        </p:txBody>
      </p:sp>
      <p:sp>
        <p:nvSpPr>
          <p:cNvPr id="210" name="Rectangle 116">
            <a:extLst>
              <a:ext uri="{FF2B5EF4-FFF2-40B4-BE49-F238E27FC236}">
                <a16:creationId xmlns:a16="http://schemas.microsoft.com/office/drawing/2014/main" id="{4DB67891-9A6E-B8B7-4AEA-6BF1A43468C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0:07</a:t>
            </a:r>
          </a:p>
        </p:txBody>
      </p:sp>
      <p:sp>
        <p:nvSpPr>
          <p:cNvPr id="211" name="Rectangle 117">
            <a:extLst>
              <a:ext uri="{FF2B5EF4-FFF2-40B4-BE49-F238E27FC236}">
                <a16:creationId xmlns:a16="http://schemas.microsoft.com/office/drawing/2014/main" id="{D8C88253-A3AC-CDA6-637F-6975A192D6B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0:06</a:t>
            </a:r>
          </a:p>
        </p:txBody>
      </p:sp>
      <p:sp>
        <p:nvSpPr>
          <p:cNvPr id="212" name="Rectangle 118">
            <a:extLst>
              <a:ext uri="{FF2B5EF4-FFF2-40B4-BE49-F238E27FC236}">
                <a16:creationId xmlns:a16="http://schemas.microsoft.com/office/drawing/2014/main" id="{FD5A1E07-56F1-7734-AA7B-8BE8DBE830B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0:05</a:t>
            </a:r>
          </a:p>
        </p:txBody>
      </p:sp>
      <p:sp>
        <p:nvSpPr>
          <p:cNvPr id="213" name="Rectangle 119">
            <a:extLst>
              <a:ext uri="{FF2B5EF4-FFF2-40B4-BE49-F238E27FC236}">
                <a16:creationId xmlns:a16="http://schemas.microsoft.com/office/drawing/2014/main" id="{9657BB1A-1345-D1E5-85A6-347F87C608C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0:04</a:t>
            </a:r>
          </a:p>
        </p:txBody>
      </p:sp>
      <p:sp>
        <p:nvSpPr>
          <p:cNvPr id="214" name="Rectangle 120">
            <a:extLst>
              <a:ext uri="{FF2B5EF4-FFF2-40B4-BE49-F238E27FC236}">
                <a16:creationId xmlns:a16="http://schemas.microsoft.com/office/drawing/2014/main" id="{A611D3B2-9A94-2690-02C2-0A755DCAA1A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0:03</a:t>
            </a:r>
          </a:p>
        </p:txBody>
      </p:sp>
      <p:sp>
        <p:nvSpPr>
          <p:cNvPr id="215" name="Rectangle 121">
            <a:extLst>
              <a:ext uri="{FF2B5EF4-FFF2-40B4-BE49-F238E27FC236}">
                <a16:creationId xmlns:a16="http://schemas.microsoft.com/office/drawing/2014/main" id="{87FE13A0-05EB-CA0A-03AE-5EAFE2799E1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0:02</a:t>
            </a:r>
          </a:p>
        </p:txBody>
      </p:sp>
      <p:sp>
        <p:nvSpPr>
          <p:cNvPr id="216" name="Rectangle 122">
            <a:extLst>
              <a:ext uri="{FF2B5EF4-FFF2-40B4-BE49-F238E27FC236}">
                <a16:creationId xmlns:a16="http://schemas.microsoft.com/office/drawing/2014/main" id="{E60C569A-FB75-C5E3-E31F-4EE8B37953C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0:01</a:t>
            </a:r>
          </a:p>
        </p:txBody>
      </p:sp>
      <p:sp>
        <p:nvSpPr>
          <p:cNvPr id="217" name="Rectangle 123">
            <a:extLst>
              <a:ext uri="{FF2B5EF4-FFF2-40B4-BE49-F238E27FC236}">
                <a16:creationId xmlns:a16="http://schemas.microsoft.com/office/drawing/2014/main" id="{96A4D015-4ADA-5A0F-AB30-9D686CB4B27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dirty="0"/>
              <a:t>End</a:t>
            </a:r>
          </a:p>
        </p:txBody>
      </p:sp>
      <p:sp>
        <p:nvSpPr>
          <p:cNvPr id="218" name="Rectangle 123">
            <a:extLst>
              <a:ext uri="{FF2B5EF4-FFF2-40B4-BE49-F238E27FC236}">
                <a16:creationId xmlns:a16="http://schemas.microsoft.com/office/drawing/2014/main" id="{6AE4C083-3276-3181-A8DD-E31C89EC66D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dirty="0"/>
              <a:t>2:00</a:t>
            </a:r>
          </a:p>
        </p:txBody>
      </p:sp>
      <p:sp>
        <p:nvSpPr>
          <p:cNvPr id="219" name="Rectangle 33">
            <a:extLst>
              <a:ext uri="{FF2B5EF4-FFF2-40B4-BE49-F238E27FC236}">
                <a16:creationId xmlns:a16="http://schemas.microsoft.com/office/drawing/2014/main" id="{859335E5-DB6F-0EF4-39C9-943CCF70910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1:30</a:t>
            </a:r>
          </a:p>
        </p:txBody>
      </p:sp>
      <p:sp>
        <p:nvSpPr>
          <p:cNvPr id="220" name="Rectangle 34">
            <a:extLst>
              <a:ext uri="{FF2B5EF4-FFF2-40B4-BE49-F238E27FC236}">
                <a16:creationId xmlns:a16="http://schemas.microsoft.com/office/drawing/2014/main" id="{F459792C-A1ED-4C2C-1BE6-DFD0E2FEDB3F}"/>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1:29</a:t>
            </a:r>
          </a:p>
        </p:txBody>
      </p:sp>
      <p:sp>
        <p:nvSpPr>
          <p:cNvPr id="221" name="Rectangle 35">
            <a:extLst>
              <a:ext uri="{FF2B5EF4-FFF2-40B4-BE49-F238E27FC236}">
                <a16:creationId xmlns:a16="http://schemas.microsoft.com/office/drawing/2014/main" id="{77860A5D-3FFD-0696-F88A-8C4CF1C36ADD}"/>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1:28</a:t>
            </a:r>
          </a:p>
        </p:txBody>
      </p:sp>
      <p:sp>
        <p:nvSpPr>
          <p:cNvPr id="222" name="Rectangle 36">
            <a:extLst>
              <a:ext uri="{FF2B5EF4-FFF2-40B4-BE49-F238E27FC236}">
                <a16:creationId xmlns:a16="http://schemas.microsoft.com/office/drawing/2014/main" id="{E6E3F875-163D-F903-2D84-A77B0C4B58A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1:27</a:t>
            </a:r>
          </a:p>
        </p:txBody>
      </p:sp>
      <p:sp>
        <p:nvSpPr>
          <p:cNvPr id="223" name="Rectangle 37">
            <a:extLst>
              <a:ext uri="{FF2B5EF4-FFF2-40B4-BE49-F238E27FC236}">
                <a16:creationId xmlns:a16="http://schemas.microsoft.com/office/drawing/2014/main" id="{3C6AB2DF-6E58-A34A-7B46-B91385661AC4}"/>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1:26</a:t>
            </a:r>
          </a:p>
        </p:txBody>
      </p:sp>
      <p:sp>
        <p:nvSpPr>
          <p:cNvPr id="224" name="Rectangle 38">
            <a:extLst>
              <a:ext uri="{FF2B5EF4-FFF2-40B4-BE49-F238E27FC236}">
                <a16:creationId xmlns:a16="http://schemas.microsoft.com/office/drawing/2014/main" id="{692DE97A-A926-7BB0-7D2A-2EFE6250558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1:25</a:t>
            </a:r>
          </a:p>
        </p:txBody>
      </p:sp>
      <p:sp>
        <p:nvSpPr>
          <p:cNvPr id="225" name="Rectangle 39">
            <a:extLst>
              <a:ext uri="{FF2B5EF4-FFF2-40B4-BE49-F238E27FC236}">
                <a16:creationId xmlns:a16="http://schemas.microsoft.com/office/drawing/2014/main" id="{251BFC21-82F5-3E03-8286-76BBE1DC9779}"/>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1:24</a:t>
            </a:r>
          </a:p>
        </p:txBody>
      </p:sp>
      <p:sp>
        <p:nvSpPr>
          <p:cNvPr id="226" name="Rectangle 40">
            <a:extLst>
              <a:ext uri="{FF2B5EF4-FFF2-40B4-BE49-F238E27FC236}">
                <a16:creationId xmlns:a16="http://schemas.microsoft.com/office/drawing/2014/main" id="{E2CEC8F2-2DAA-74EC-019C-76CE96E88BE9}"/>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1:23</a:t>
            </a:r>
          </a:p>
        </p:txBody>
      </p:sp>
      <p:sp>
        <p:nvSpPr>
          <p:cNvPr id="227" name="Rectangle 41">
            <a:extLst>
              <a:ext uri="{FF2B5EF4-FFF2-40B4-BE49-F238E27FC236}">
                <a16:creationId xmlns:a16="http://schemas.microsoft.com/office/drawing/2014/main" id="{31D06DC9-B07D-D250-1722-6FC72978BF5E}"/>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1:22</a:t>
            </a:r>
          </a:p>
        </p:txBody>
      </p:sp>
      <p:sp>
        <p:nvSpPr>
          <p:cNvPr id="228" name="Rectangle 42">
            <a:extLst>
              <a:ext uri="{FF2B5EF4-FFF2-40B4-BE49-F238E27FC236}">
                <a16:creationId xmlns:a16="http://schemas.microsoft.com/office/drawing/2014/main" id="{25B07AB7-1588-3CEB-0F08-082FFA491C06}"/>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1:21</a:t>
            </a:r>
          </a:p>
        </p:txBody>
      </p:sp>
      <p:sp>
        <p:nvSpPr>
          <p:cNvPr id="229" name="Rectangle 43">
            <a:extLst>
              <a:ext uri="{FF2B5EF4-FFF2-40B4-BE49-F238E27FC236}">
                <a16:creationId xmlns:a16="http://schemas.microsoft.com/office/drawing/2014/main" id="{2E8B4C3E-49AC-E0A0-7656-7F0DD2B56AC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1:20</a:t>
            </a:r>
          </a:p>
        </p:txBody>
      </p:sp>
      <p:sp>
        <p:nvSpPr>
          <p:cNvPr id="230" name="Rectangle 44">
            <a:extLst>
              <a:ext uri="{FF2B5EF4-FFF2-40B4-BE49-F238E27FC236}">
                <a16:creationId xmlns:a16="http://schemas.microsoft.com/office/drawing/2014/main" id="{F826C65B-298D-1087-7DBD-76001404FBA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1:19</a:t>
            </a:r>
          </a:p>
        </p:txBody>
      </p:sp>
      <p:sp>
        <p:nvSpPr>
          <p:cNvPr id="231" name="Rectangle 45">
            <a:extLst>
              <a:ext uri="{FF2B5EF4-FFF2-40B4-BE49-F238E27FC236}">
                <a16:creationId xmlns:a16="http://schemas.microsoft.com/office/drawing/2014/main" id="{6116659C-FA6F-4ADD-01AB-67140B66F4A8}"/>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1:18</a:t>
            </a:r>
          </a:p>
        </p:txBody>
      </p:sp>
      <p:sp>
        <p:nvSpPr>
          <p:cNvPr id="232" name="Rectangle 46">
            <a:extLst>
              <a:ext uri="{FF2B5EF4-FFF2-40B4-BE49-F238E27FC236}">
                <a16:creationId xmlns:a16="http://schemas.microsoft.com/office/drawing/2014/main" id="{438F3D67-D3FC-A7A2-F04E-0BA9729802F0}"/>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1:17</a:t>
            </a:r>
          </a:p>
        </p:txBody>
      </p:sp>
      <p:sp>
        <p:nvSpPr>
          <p:cNvPr id="233" name="Rectangle 47">
            <a:extLst>
              <a:ext uri="{FF2B5EF4-FFF2-40B4-BE49-F238E27FC236}">
                <a16:creationId xmlns:a16="http://schemas.microsoft.com/office/drawing/2014/main" id="{B79467FE-AA28-674E-1325-D2901E6CDB78}"/>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1:16</a:t>
            </a:r>
          </a:p>
        </p:txBody>
      </p:sp>
      <p:sp>
        <p:nvSpPr>
          <p:cNvPr id="234" name="Rectangle 48">
            <a:extLst>
              <a:ext uri="{FF2B5EF4-FFF2-40B4-BE49-F238E27FC236}">
                <a16:creationId xmlns:a16="http://schemas.microsoft.com/office/drawing/2014/main" id="{5E671D22-3FEA-FA40-7A60-C95832A72064}"/>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1:15</a:t>
            </a:r>
          </a:p>
        </p:txBody>
      </p:sp>
      <p:sp>
        <p:nvSpPr>
          <p:cNvPr id="235" name="Rectangle 49">
            <a:extLst>
              <a:ext uri="{FF2B5EF4-FFF2-40B4-BE49-F238E27FC236}">
                <a16:creationId xmlns:a16="http://schemas.microsoft.com/office/drawing/2014/main" id="{2C4BB8E5-09B0-AAA7-7731-FF8306E4D5FF}"/>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1:14</a:t>
            </a:r>
          </a:p>
        </p:txBody>
      </p:sp>
      <p:sp>
        <p:nvSpPr>
          <p:cNvPr id="236" name="Rectangle 50">
            <a:extLst>
              <a:ext uri="{FF2B5EF4-FFF2-40B4-BE49-F238E27FC236}">
                <a16:creationId xmlns:a16="http://schemas.microsoft.com/office/drawing/2014/main" id="{ECE2F08D-C4B7-EDE5-F913-3976E804772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1:13</a:t>
            </a:r>
          </a:p>
        </p:txBody>
      </p:sp>
      <p:sp>
        <p:nvSpPr>
          <p:cNvPr id="237" name="Rectangle 51">
            <a:extLst>
              <a:ext uri="{FF2B5EF4-FFF2-40B4-BE49-F238E27FC236}">
                <a16:creationId xmlns:a16="http://schemas.microsoft.com/office/drawing/2014/main" id="{3F7277E1-C17A-31AC-7A47-2A12845CC8F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1:12</a:t>
            </a:r>
          </a:p>
        </p:txBody>
      </p:sp>
      <p:sp>
        <p:nvSpPr>
          <p:cNvPr id="238" name="Rectangle 52">
            <a:extLst>
              <a:ext uri="{FF2B5EF4-FFF2-40B4-BE49-F238E27FC236}">
                <a16:creationId xmlns:a16="http://schemas.microsoft.com/office/drawing/2014/main" id="{5A4C91FE-0769-5298-3AE7-C05BB3B2B47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1:11</a:t>
            </a:r>
          </a:p>
        </p:txBody>
      </p:sp>
      <p:sp>
        <p:nvSpPr>
          <p:cNvPr id="239" name="Rectangle 53">
            <a:extLst>
              <a:ext uri="{FF2B5EF4-FFF2-40B4-BE49-F238E27FC236}">
                <a16:creationId xmlns:a16="http://schemas.microsoft.com/office/drawing/2014/main" id="{177EA75E-A147-91AF-5E42-8550976F623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1:10</a:t>
            </a:r>
          </a:p>
        </p:txBody>
      </p:sp>
      <p:sp>
        <p:nvSpPr>
          <p:cNvPr id="240" name="Rectangle 54">
            <a:extLst>
              <a:ext uri="{FF2B5EF4-FFF2-40B4-BE49-F238E27FC236}">
                <a16:creationId xmlns:a16="http://schemas.microsoft.com/office/drawing/2014/main" id="{32D13761-3854-43F7-6052-6A9152BCE0D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1:09</a:t>
            </a:r>
          </a:p>
        </p:txBody>
      </p:sp>
      <p:sp>
        <p:nvSpPr>
          <p:cNvPr id="241" name="Rectangle 55">
            <a:extLst>
              <a:ext uri="{FF2B5EF4-FFF2-40B4-BE49-F238E27FC236}">
                <a16:creationId xmlns:a16="http://schemas.microsoft.com/office/drawing/2014/main" id="{95F87F63-669C-C31E-2880-093960E83CFB}"/>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1:08</a:t>
            </a:r>
          </a:p>
        </p:txBody>
      </p:sp>
      <p:sp>
        <p:nvSpPr>
          <p:cNvPr id="242" name="Rectangle 56">
            <a:extLst>
              <a:ext uri="{FF2B5EF4-FFF2-40B4-BE49-F238E27FC236}">
                <a16:creationId xmlns:a16="http://schemas.microsoft.com/office/drawing/2014/main" id="{85B3DD67-C08C-63D9-17A9-DDF36D43707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1:07</a:t>
            </a:r>
          </a:p>
        </p:txBody>
      </p:sp>
      <p:sp>
        <p:nvSpPr>
          <p:cNvPr id="243" name="Rectangle 57">
            <a:extLst>
              <a:ext uri="{FF2B5EF4-FFF2-40B4-BE49-F238E27FC236}">
                <a16:creationId xmlns:a16="http://schemas.microsoft.com/office/drawing/2014/main" id="{E41535ED-08EC-80F5-3587-06B4B530FA8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1:06</a:t>
            </a:r>
          </a:p>
        </p:txBody>
      </p:sp>
      <p:sp>
        <p:nvSpPr>
          <p:cNvPr id="244" name="Rectangle 58">
            <a:extLst>
              <a:ext uri="{FF2B5EF4-FFF2-40B4-BE49-F238E27FC236}">
                <a16:creationId xmlns:a16="http://schemas.microsoft.com/office/drawing/2014/main" id="{F3C74BE7-5C61-CBB9-EEF4-AB1DD32C195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1:05</a:t>
            </a:r>
          </a:p>
        </p:txBody>
      </p:sp>
      <p:sp>
        <p:nvSpPr>
          <p:cNvPr id="245" name="Rectangle 59">
            <a:extLst>
              <a:ext uri="{FF2B5EF4-FFF2-40B4-BE49-F238E27FC236}">
                <a16:creationId xmlns:a16="http://schemas.microsoft.com/office/drawing/2014/main" id="{590DFBB8-BE18-499A-8B67-97900943179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1:04</a:t>
            </a:r>
          </a:p>
        </p:txBody>
      </p:sp>
      <p:sp>
        <p:nvSpPr>
          <p:cNvPr id="246" name="Rectangle 60">
            <a:extLst>
              <a:ext uri="{FF2B5EF4-FFF2-40B4-BE49-F238E27FC236}">
                <a16:creationId xmlns:a16="http://schemas.microsoft.com/office/drawing/2014/main" id="{A1538BE3-2DB1-CB77-565F-34581D9B0DE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1:03</a:t>
            </a:r>
          </a:p>
        </p:txBody>
      </p:sp>
      <p:sp>
        <p:nvSpPr>
          <p:cNvPr id="247" name="Rectangle 61">
            <a:extLst>
              <a:ext uri="{FF2B5EF4-FFF2-40B4-BE49-F238E27FC236}">
                <a16:creationId xmlns:a16="http://schemas.microsoft.com/office/drawing/2014/main" id="{FB5936D8-3A5F-65EC-7AAE-E6EB0BA39D02}"/>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1:02</a:t>
            </a:r>
          </a:p>
        </p:txBody>
      </p:sp>
      <p:sp>
        <p:nvSpPr>
          <p:cNvPr id="248" name="Rectangle 62">
            <a:extLst>
              <a:ext uri="{FF2B5EF4-FFF2-40B4-BE49-F238E27FC236}">
                <a16:creationId xmlns:a16="http://schemas.microsoft.com/office/drawing/2014/main" id="{107A4B44-8DF1-87A1-875A-924367DDB070}"/>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1:01</a:t>
            </a:r>
          </a:p>
        </p:txBody>
      </p:sp>
      <p:sp>
        <p:nvSpPr>
          <p:cNvPr id="249" name="Rectangle 63">
            <a:extLst>
              <a:ext uri="{FF2B5EF4-FFF2-40B4-BE49-F238E27FC236}">
                <a16:creationId xmlns:a16="http://schemas.microsoft.com/office/drawing/2014/main" id="{7CAE5DE9-8127-94B0-32F1-E6B2EE2163D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1:00</a:t>
            </a:r>
          </a:p>
        </p:txBody>
      </p:sp>
      <p:sp>
        <p:nvSpPr>
          <p:cNvPr id="250" name="Rectangle 64">
            <a:extLst>
              <a:ext uri="{FF2B5EF4-FFF2-40B4-BE49-F238E27FC236}">
                <a16:creationId xmlns:a16="http://schemas.microsoft.com/office/drawing/2014/main" id="{2EECECD2-1970-54F7-4CA8-44BDA5AE362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0:59</a:t>
            </a:r>
          </a:p>
        </p:txBody>
      </p:sp>
      <p:sp>
        <p:nvSpPr>
          <p:cNvPr id="251" name="Rectangle 65">
            <a:extLst>
              <a:ext uri="{FF2B5EF4-FFF2-40B4-BE49-F238E27FC236}">
                <a16:creationId xmlns:a16="http://schemas.microsoft.com/office/drawing/2014/main" id="{237C7589-F2F6-BD97-396D-2B6F76F15B0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0:58</a:t>
            </a:r>
          </a:p>
        </p:txBody>
      </p:sp>
      <p:sp>
        <p:nvSpPr>
          <p:cNvPr id="252" name="Rectangle 66">
            <a:extLst>
              <a:ext uri="{FF2B5EF4-FFF2-40B4-BE49-F238E27FC236}">
                <a16:creationId xmlns:a16="http://schemas.microsoft.com/office/drawing/2014/main" id="{70D6D004-1281-33E4-5759-0791451AE45D}"/>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0:57</a:t>
            </a:r>
          </a:p>
        </p:txBody>
      </p:sp>
      <p:sp>
        <p:nvSpPr>
          <p:cNvPr id="253" name="Rectangle 67">
            <a:extLst>
              <a:ext uri="{FF2B5EF4-FFF2-40B4-BE49-F238E27FC236}">
                <a16:creationId xmlns:a16="http://schemas.microsoft.com/office/drawing/2014/main" id="{927F4B30-2B6F-5B9D-C232-F7099C1303AD}"/>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0:56</a:t>
            </a:r>
          </a:p>
        </p:txBody>
      </p:sp>
      <p:sp>
        <p:nvSpPr>
          <p:cNvPr id="254" name="Rectangle 68">
            <a:extLst>
              <a:ext uri="{FF2B5EF4-FFF2-40B4-BE49-F238E27FC236}">
                <a16:creationId xmlns:a16="http://schemas.microsoft.com/office/drawing/2014/main" id="{9E95C003-2CF4-1FD7-CE3F-74FE08EDBD8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0:55</a:t>
            </a:r>
          </a:p>
        </p:txBody>
      </p:sp>
      <p:sp>
        <p:nvSpPr>
          <p:cNvPr id="255" name="Rectangle 69">
            <a:extLst>
              <a:ext uri="{FF2B5EF4-FFF2-40B4-BE49-F238E27FC236}">
                <a16:creationId xmlns:a16="http://schemas.microsoft.com/office/drawing/2014/main" id="{ACC7284C-EBBF-4B2A-1F5C-C4A9A5EC52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0:54</a:t>
            </a:r>
          </a:p>
        </p:txBody>
      </p:sp>
      <p:sp>
        <p:nvSpPr>
          <p:cNvPr id="256" name="Rectangle 70">
            <a:extLst>
              <a:ext uri="{FF2B5EF4-FFF2-40B4-BE49-F238E27FC236}">
                <a16:creationId xmlns:a16="http://schemas.microsoft.com/office/drawing/2014/main" id="{689C9CF3-39B1-F56B-470D-0A2EEA752BE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0:53</a:t>
            </a:r>
          </a:p>
        </p:txBody>
      </p:sp>
      <p:sp>
        <p:nvSpPr>
          <p:cNvPr id="257" name="Rectangle 71">
            <a:extLst>
              <a:ext uri="{FF2B5EF4-FFF2-40B4-BE49-F238E27FC236}">
                <a16:creationId xmlns:a16="http://schemas.microsoft.com/office/drawing/2014/main" id="{D918BB56-7DD5-2879-4684-284BF9AD4534}"/>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0:52</a:t>
            </a:r>
          </a:p>
        </p:txBody>
      </p:sp>
      <p:sp>
        <p:nvSpPr>
          <p:cNvPr id="258" name="Rectangle 72">
            <a:extLst>
              <a:ext uri="{FF2B5EF4-FFF2-40B4-BE49-F238E27FC236}">
                <a16:creationId xmlns:a16="http://schemas.microsoft.com/office/drawing/2014/main" id="{6813068D-5035-F470-D45E-44DB3A94F7F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0:51</a:t>
            </a:r>
          </a:p>
        </p:txBody>
      </p:sp>
      <p:sp>
        <p:nvSpPr>
          <p:cNvPr id="259" name="Rectangle 73">
            <a:extLst>
              <a:ext uri="{FF2B5EF4-FFF2-40B4-BE49-F238E27FC236}">
                <a16:creationId xmlns:a16="http://schemas.microsoft.com/office/drawing/2014/main" id="{6A86D8C6-5263-A5D8-D65B-A6BC6EC0146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0:50</a:t>
            </a:r>
          </a:p>
        </p:txBody>
      </p:sp>
      <p:sp>
        <p:nvSpPr>
          <p:cNvPr id="260" name="Rectangle 74">
            <a:extLst>
              <a:ext uri="{FF2B5EF4-FFF2-40B4-BE49-F238E27FC236}">
                <a16:creationId xmlns:a16="http://schemas.microsoft.com/office/drawing/2014/main" id="{DA7CD69B-364B-EC8D-009A-512E3096905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0:49</a:t>
            </a:r>
          </a:p>
        </p:txBody>
      </p:sp>
      <p:sp>
        <p:nvSpPr>
          <p:cNvPr id="261" name="Rectangle 75">
            <a:extLst>
              <a:ext uri="{FF2B5EF4-FFF2-40B4-BE49-F238E27FC236}">
                <a16:creationId xmlns:a16="http://schemas.microsoft.com/office/drawing/2014/main" id="{CC890088-8F01-7F24-EDDA-1EDF682CAA92}"/>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0:48</a:t>
            </a:r>
          </a:p>
        </p:txBody>
      </p:sp>
      <p:sp>
        <p:nvSpPr>
          <p:cNvPr id="262" name="Rectangle 76">
            <a:extLst>
              <a:ext uri="{FF2B5EF4-FFF2-40B4-BE49-F238E27FC236}">
                <a16:creationId xmlns:a16="http://schemas.microsoft.com/office/drawing/2014/main" id="{4DC97677-7C53-6C52-3E4A-E29F0AA57BC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0:47</a:t>
            </a:r>
          </a:p>
        </p:txBody>
      </p:sp>
      <p:sp>
        <p:nvSpPr>
          <p:cNvPr id="263" name="Rectangle 77">
            <a:extLst>
              <a:ext uri="{FF2B5EF4-FFF2-40B4-BE49-F238E27FC236}">
                <a16:creationId xmlns:a16="http://schemas.microsoft.com/office/drawing/2014/main" id="{772102FB-4B4D-EEE0-9AAA-60291B09B64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0:46</a:t>
            </a:r>
          </a:p>
        </p:txBody>
      </p:sp>
      <p:sp>
        <p:nvSpPr>
          <p:cNvPr id="264" name="Rectangle 78">
            <a:extLst>
              <a:ext uri="{FF2B5EF4-FFF2-40B4-BE49-F238E27FC236}">
                <a16:creationId xmlns:a16="http://schemas.microsoft.com/office/drawing/2014/main" id="{725A47B8-001A-D39B-50BF-95199E099A3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0:45</a:t>
            </a:r>
          </a:p>
        </p:txBody>
      </p:sp>
      <p:sp>
        <p:nvSpPr>
          <p:cNvPr id="265" name="Rectangle 79">
            <a:extLst>
              <a:ext uri="{FF2B5EF4-FFF2-40B4-BE49-F238E27FC236}">
                <a16:creationId xmlns:a16="http://schemas.microsoft.com/office/drawing/2014/main" id="{9DB45BFC-3919-7CAD-AB83-BF71E9603AD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0:44</a:t>
            </a:r>
          </a:p>
        </p:txBody>
      </p:sp>
      <p:sp>
        <p:nvSpPr>
          <p:cNvPr id="266" name="Rectangle 80">
            <a:extLst>
              <a:ext uri="{FF2B5EF4-FFF2-40B4-BE49-F238E27FC236}">
                <a16:creationId xmlns:a16="http://schemas.microsoft.com/office/drawing/2014/main" id="{F4E9F9BC-9975-0051-FA3D-F4E35B048CB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0:43</a:t>
            </a:r>
          </a:p>
        </p:txBody>
      </p:sp>
      <p:sp>
        <p:nvSpPr>
          <p:cNvPr id="267" name="Rectangle 81">
            <a:extLst>
              <a:ext uri="{FF2B5EF4-FFF2-40B4-BE49-F238E27FC236}">
                <a16:creationId xmlns:a16="http://schemas.microsoft.com/office/drawing/2014/main" id="{54DB8D0F-C6FD-8D17-D74E-77DC060B642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0:42</a:t>
            </a:r>
          </a:p>
        </p:txBody>
      </p:sp>
      <p:sp>
        <p:nvSpPr>
          <p:cNvPr id="268" name="Rectangle 82">
            <a:extLst>
              <a:ext uri="{FF2B5EF4-FFF2-40B4-BE49-F238E27FC236}">
                <a16:creationId xmlns:a16="http://schemas.microsoft.com/office/drawing/2014/main" id="{BE35D51A-0ADD-D14F-7059-1A6108AB88C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0:41</a:t>
            </a:r>
          </a:p>
        </p:txBody>
      </p:sp>
      <p:sp>
        <p:nvSpPr>
          <p:cNvPr id="269" name="Rectangle 83">
            <a:extLst>
              <a:ext uri="{FF2B5EF4-FFF2-40B4-BE49-F238E27FC236}">
                <a16:creationId xmlns:a16="http://schemas.microsoft.com/office/drawing/2014/main" id="{1D32A824-A1A4-6545-6A97-9F145A53B44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0:40</a:t>
            </a:r>
          </a:p>
        </p:txBody>
      </p:sp>
      <p:sp>
        <p:nvSpPr>
          <p:cNvPr id="270" name="Rectangle 84">
            <a:extLst>
              <a:ext uri="{FF2B5EF4-FFF2-40B4-BE49-F238E27FC236}">
                <a16:creationId xmlns:a16="http://schemas.microsoft.com/office/drawing/2014/main" id="{CA2EF017-8DA5-3E32-99DE-A0997308A21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0:39</a:t>
            </a:r>
          </a:p>
        </p:txBody>
      </p:sp>
      <p:sp>
        <p:nvSpPr>
          <p:cNvPr id="271" name="Rectangle 85">
            <a:extLst>
              <a:ext uri="{FF2B5EF4-FFF2-40B4-BE49-F238E27FC236}">
                <a16:creationId xmlns:a16="http://schemas.microsoft.com/office/drawing/2014/main" id="{3F910837-9DE7-5B31-27F9-3F2C5981F7A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0:38</a:t>
            </a:r>
          </a:p>
        </p:txBody>
      </p:sp>
      <p:sp>
        <p:nvSpPr>
          <p:cNvPr id="272" name="Rectangle 86">
            <a:extLst>
              <a:ext uri="{FF2B5EF4-FFF2-40B4-BE49-F238E27FC236}">
                <a16:creationId xmlns:a16="http://schemas.microsoft.com/office/drawing/2014/main" id="{09808577-1A5C-093B-C491-54B081D9754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0:37</a:t>
            </a:r>
          </a:p>
        </p:txBody>
      </p:sp>
      <p:sp>
        <p:nvSpPr>
          <p:cNvPr id="273" name="Rectangle 87">
            <a:extLst>
              <a:ext uri="{FF2B5EF4-FFF2-40B4-BE49-F238E27FC236}">
                <a16:creationId xmlns:a16="http://schemas.microsoft.com/office/drawing/2014/main" id="{69609A5B-834D-114B-D467-5E701ABCBF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0:36</a:t>
            </a:r>
          </a:p>
        </p:txBody>
      </p:sp>
      <p:sp>
        <p:nvSpPr>
          <p:cNvPr id="274" name="Rectangle 88">
            <a:extLst>
              <a:ext uri="{FF2B5EF4-FFF2-40B4-BE49-F238E27FC236}">
                <a16:creationId xmlns:a16="http://schemas.microsoft.com/office/drawing/2014/main" id="{E20E50C0-0A78-222C-9990-B9F912FB88E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0:35</a:t>
            </a:r>
          </a:p>
        </p:txBody>
      </p:sp>
      <p:sp>
        <p:nvSpPr>
          <p:cNvPr id="275" name="Rectangle 89">
            <a:extLst>
              <a:ext uri="{FF2B5EF4-FFF2-40B4-BE49-F238E27FC236}">
                <a16:creationId xmlns:a16="http://schemas.microsoft.com/office/drawing/2014/main" id="{2DBDEFA7-5367-F639-3652-AD7087E0A81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0:34</a:t>
            </a:r>
          </a:p>
        </p:txBody>
      </p:sp>
      <p:sp>
        <p:nvSpPr>
          <p:cNvPr id="276" name="Rectangle 90">
            <a:extLst>
              <a:ext uri="{FF2B5EF4-FFF2-40B4-BE49-F238E27FC236}">
                <a16:creationId xmlns:a16="http://schemas.microsoft.com/office/drawing/2014/main" id="{6A07C843-D5A7-1E06-DCD9-7D1BC651A64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0:33</a:t>
            </a:r>
          </a:p>
        </p:txBody>
      </p:sp>
      <p:sp>
        <p:nvSpPr>
          <p:cNvPr id="277" name="Rectangle 91">
            <a:extLst>
              <a:ext uri="{FF2B5EF4-FFF2-40B4-BE49-F238E27FC236}">
                <a16:creationId xmlns:a16="http://schemas.microsoft.com/office/drawing/2014/main" id="{4962B7E8-8F1A-03ED-DBF8-863249EA302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0:32</a:t>
            </a:r>
          </a:p>
        </p:txBody>
      </p:sp>
      <p:sp>
        <p:nvSpPr>
          <p:cNvPr id="278" name="Rectangle 92">
            <a:extLst>
              <a:ext uri="{FF2B5EF4-FFF2-40B4-BE49-F238E27FC236}">
                <a16:creationId xmlns:a16="http://schemas.microsoft.com/office/drawing/2014/main" id="{B62F3516-2338-8FBC-DD46-BD9B5F520D2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0:31</a:t>
            </a:r>
          </a:p>
        </p:txBody>
      </p:sp>
      <p:sp>
        <p:nvSpPr>
          <p:cNvPr id="279" name="Rectangle 93">
            <a:extLst>
              <a:ext uri="{FF2B5EF4-FFF2-40B4-BE49-F238E27FC236}">
                <a16:creationId xmlns:a16="http://schemas.microsoft.com/office/drawing/2014/main" id="{1804886A-2793-463A-243A-A030721747D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0:30</a:t>
            </a:r>
          </a:p>
        </p:txBody>
      </p:sp>
      <p:sp>
        <p:nvSpPr>
          <p:cNvPr id="280" name="Rectangle 94">
            <a:extLst>
              <a:ext uri="{FF2B5EF4-FFF2-40B4-BE49-F238E27FC236}">
                <a16:creationId xmlns:a16="http://schemas.microsoft.com/office/drawing/2014/main" id="{F97B4F2D-FBF9-8F19-1168-DCA491BC9D61}"/>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0:29</a:t>
            </a:r>
          </a:p>
        </p:txBody>
      </p:sp>
      <p:sp>
        <p:nvSpPr>
          <p:cNvPr id="281" name="Rectangle 95">
            <a:extLst>
              <a:ext uri="{FF2B5EF4-FFF2-40B4-BE49-F238E27FC236}">
                <a16:creationId xmlns:a16="http://schemas.microsoft.com/office/drawing/2014/main" id="{09516DE8-3662-04AF-CF30-0D26ED357BB2}"/>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0:28</a:t>
            </a:r>
          </a:p>
        </p:txBody>
      </p:sp>
      <p:sp>
        <p:nvSpPr>
          <p:cNvPr id="282" name="Rectangle 96">
            <a:extLst>
              <a:ext uri="{FF2B5EF4-FFF2-40B4-BE49-F238E27FC236}">
                <a16:creationId xmlns:a16="http://schemas.microsoft.com/office/drawing/2014/main" id="{9D339916-05F4-8EB6-C07F-61D30196275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0:27</a:t>
            </a:r>
          </a:p>
        </p:txBody>
      </p:sp>
      <p:sp>
        <p:nvSpPr>
          <p:cNvPr id="283" name="Rectangle 97">
            <a:extLst>
              <a:ext uri="{FF2B5EF4-FFF2-40B4-BE49-F238E27FC236}">
                <a16:creationId xmlns:a16="http://schemas.microsoft.com/office/drawing/2014/main" id="{27E9A1AB-9FAA-3E81-A1FC-A840117EF6E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0:26</a:t>
            </a:r>
          </a:p>
        </p:txBody>
      </p:sp>
      <p:sp>
        <p:nvSpPr>
          <p:cNvPr id="284" name="Rectangle 98">
            <a:extLst>
              <a:ext uri="{FF2B5EF4-FFF2-40B4-BE49-F238E27FC236}">
                <a16:creationId xmlns:a16="http://schemas.microsoft.com/office/drawing/2014/main" id="{213225A6-A58D-9219-AAC2-F24AA913C67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0:25</a:t>
            </a:r>
          </a:p>
        </p:txBody>
      </p:sp>
      <p:sp>
        <p:nvSpPr>
          <p:cNvPr id="285" name="Rectangle 99">
            <a:extLst>
              <a:ext uri="{FF2B5EF4-FFF2-40B4-BE49-F238E27FC236}">
                <a16:creationId xmlns:a16="http://schemas.microsoft.com/office/drawing/2014/main" id="{A8F8ACAD-14C0-E93F-D438-D79857C572F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0:24</a:t>
            </a:r>
          </a:p>
        </p:txBody>
      </p:sp>
      <p:sp>
        <p:nvSpPr>
          <p:cNvPr id="286" name="Rectangle 100">
            <a:extLst>
              <a:ext uri="{FF2B5EF4-FFF2-40B4-BE49-F238E27FC236}">
                <a16:creationId xmlns:a16="http://schemas.microsoft.com/office/drawing/2014/main" id="{941A2000-E8C5-4554-29C1-55A09E4657FC}"/>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0:23</a:t>
            </a:r>
          </a:p>
        </p:txBody>
      </p:sp>
      <p:sp>
        <p:nvSpPr>
          <p:cNvPr id="287" name="Rectangle 101">
            <a:extLst>
              <a:ext uri="{FF2B5EF4-FFF2-40B4-BE49-F238E27FC236}">
                <a16:creationId xmlns:a16="http://schemas.microsoft.com/office/drawing/2014/main" id="{070AD29D-D1CA-DA73-B424-D107C53DCEA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0:22</a:t>
            </a:r>
          </a:p>
        </p:txBody>
      </p:sp>
      <p:sp>
        <p:nvSpPr>
          <p:cNvPr id="288" name="Rectangle 102">
            <a:extLst>
              <a:ext uri="{FF2B5EF4-FFF2-40B4-BE49-F238E27FC236}">
                <a16:creationId xmlns:a16="http://schemas.microsoft.com/office/drawing/2014/main" id="{AEDBE27D-8123-CD0A-76B2-142E4A9DC79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0:21</a:t>
            </a:r>
          </a:p>
        </p:txBody>
      </p:sp>
      <p:sp>
        <p:nvSpPr>
          <p:cNvPr id="289" name="Rectangle 103">
            <a:extLst>
              <a:ext uri="{FF2B5EF4-FFF2-40B4-BE49-F238E27FC236}">
                <a16:creationId xmlns:a16="http://schemas.microsoft.com/office/drawing/2014/main" id="{8920A2FF-AEB7-EF0B-2CAA-DBB47E3CE51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0:20</a:t>
            </a:r>
          </a:p>
        </p:txBody>
      </p:sp>
      <p:sp>
        <p:nvSpPr>
          <p:cNvPr id="290" name="Rectangle 104">
            <a:extLst>
              <a:ext uri="{FF2B5EF4-FFF2-40B4-BE49-F238E27FC236}">
                <a16:creationId xmlns:a16="http://schemas.microsoft.com/office/drawing/2014/main" id="{D32B420E-1DEB-EFE1-BDA5-17C95F5034C7}"/>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0:19</a:t>
            </a:r>
          </a:p>
        </p:txBody>
      </p:sp>
      <p:sp>
        <p:nvSpPr>
          <p:cNvPr id="291" name="Rectangle 105">
            <a:extLst>
              <a:ext uri="{FF2B5EF4-FFF2-40B4-BE49-F238E27FC236}">
                <a16:creationId xmlns:a16="http://schemas.microsoft.com/office/drawing/2014/main" id="{1E7C4567-B614-1721-9729-1AF53F10AF5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0:18</a:t>
            </a:r>
          </a:p>
        </p:txBody>
      </p:sp>
      <p:sp>
        <p:nvSpPr>
          <p:cNvPr id="292" name="Rectangle 106">
            <a:extLst>
              <a:ext uri="{FF2B5EF4-FFF2-40B4-BE49-F238E27FC236}">
                <a16:creationId xmlns:a16="http://schemas.microsoft.com/office/drawing/2014/main" id="{648096FE-2831-1270-ADAF-A7EE9D432AD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0:17</a:t>
            </a:r>
          </a:p>
        </p:txBody>
      </p:sp>
      <p:sp>
        <p:nvSpPr>
          <p:cNvPr id="293" name="Rectangle 107">
            <a:extLst>
              <a:ext uri="{FF2B5EF4-FFF2-40B4-BE49-F238E27FC236}">
                <a16:creationId xmlns:a16="http://schemas.microsoft.com/office/drawing/2014/main" id="{345ED2B8-97F1-8980-67B8-561A049DCA9C}"/>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0:16</a:t>
            </a:r>
          </a:p>
        </p:txBody>
      </p:sp>
      <p:sp>
        <p:nvSpPr>
          <p:cNvPr id="294" name="Rectangle 108">
            <a:extLst>
              <a:ext uri="{FF2B5EF4-FFF2-40B4-BE49-F238E27FC236}">
                <a16:creationId xmlns:a16="http://schemas.microsoft.com/office/drawing/2014/main" id="{9D8E10E5-611B-D4F1-4E09-EB8A0B29074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0:15</a:t>
            </a:r>
          </a:p>
        </p:txBody>
      </p:sp>
      <p:sp>
        <p:nvSpPr>
          <p:cNvPr id="295" name="Rectangle 109">
            <a:extLst>
              <a:ext uri="{FF2B5EF4-FFF2-40B4-BE49-F238E27FC236}">
                <a16:creationId xmlns:a16="http://schemas.microsoft.com/office/drawing/2014/main" id="{617D410E-B6FA-F326-FA0A-7E2B0124346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0:14</a:t>
            </a:r>
          </a:p>
        </p:txBody>
      </p:sp>
      <p:sp>
        <p:nvSpPr>
          <p:cNvPr id="296" name="Rectangle 110">
            <a:extLst>
              <a:ext uri="{FF2B5EF4-FFF2-40B4-BE49-F238E27FC236}">
                <a16:creationId xmlns:a16="http://schemas.microsoft.com/office/drawing/2014/main" id="{14D6F22A-1529-D577-B8BB-97D00A90E90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0:13</a:t>
            </a:r>
          </a:p>
        </p:txBody>
      </p:sp>
      <p:sp>
        <p:nvSpPr>
          <p:cNvPr id="297" name="Rectangle 111">
            <a:extLst>
              <a:ext uri="{FF2B5EF4-FFF2-40B4-BE49-F238E27FC236}">
                <a16:creationId xmlns:a16="http://schemas.microsoft.com/office/drawing/2014/main" id="{0C801FC8-680A-F96D-3FFC-15540F49A0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0:12</a:t>
            </a:r>
          </a:p>
        </p:txBody>
      </p:sp>
      <p:sp>
        <p:nvSpPr>
          <p:cNvPr id="298" name="Rectangle 112">
            <a:extLst>
              <a:ext uri="{FF2B5EF4-FFF2-40B4-BE49-F238E27FC236}">
                <a16:creationId xmlns:a16="http://schemas.microsoft.com/office/drawing/2014/main" id="{F7ACD6C5-6BD9-73D9-8740-2B63D65EAFC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0:11</a:t>
            </a:r>
          </a:p>
        </p:txBody>
      </p:sp>
      <p:sp>
        <p:nvSpPr>
          <p:cNvPr id="299" name="Rectangle 113">
            <a:extLst>
              <a:ext uri="{FF2B5EF4-FFF2-40B4-BE49-F238E27FC236}">
                <a16:creationId xmlns:a16="http://schemas.microsoft.com/office/drawing/2014/main" id="{2A24463D-242F-796D-84E9-3804F3ACFE8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0:10</a:t>
            </a:r>
          </a:p>
        </p:txBody>
      </p:sp>
      <p:sp>
        <p:nvSpPr>
          <p:cNvPr id="300" name="Rectangle 114">
            <a:extLst>
              <a:ext uri="{FF2B5EF4-FFF2-40B4-BE49-F238E27FC236}">
                <a16:creationId xmlns:a16="http://schemas.microsoft.com/office/drawing/2014/main" id="{44B85818-E5EE-1756-9E8F-69050CEE37F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0:09</a:t>
            </a:r>
          </a:p>
        </p:txBody>
      </p:sp>
      <p:sp>
        <p:nvSpPr>
          <p:cNvPr id="301" name="Rectangle 115">
            <a:extLst>
              <a:ext uri="{FF2B5EF4-FFF2-40B4-BE49-F238E27FC236}">
                <a16:creationId xmlns:a16="http://schemas.microsoft.com/office/drawing/2014/main" id="{E0C0008E-E7D8-DAA7-9A83-D609E588B4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0:08</a:t>
            </a:r>
          </a:p>
        </p:txBody>
      </p:sp>
      <p:sp>
        <p:nvSpPr>
          <p:cNvPr id="302" name="Rectangle 116">
            <a:extLst>
              <a:ext uri="{FF2B5EF4-FFF2-40B4-BE49-F238E27FC236}">
                <a16:creationId xmlns:a16="http://schemas.microsoft.com/office/drawing/2014/main" id="{D5614977-4789-60BC-DB0E-E65D9101A0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0:07</a:t>
            </a:r>
          </a:p>
        </p:txBody>
      </p:sp>
      <p:sp>
        <p:nvSpPr>
          <p:cNvPr id="303" name="Rectangle 117">
            <a:extLst>
              <a:ext uri="{FF2B5EF4-FFF2-40B4-BE49-F238E27FC236}">
                <a16:creationId xmlns:a16="http://schemas.microsoft.com/office/drawing/2014/main" id="{B2059C31-3AB6-E057-063C-FFCBF162C19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0:06</a:t>
            </a:r>
          </a:p>
        </p:txBody>
      </p:sp>
      <p:sp>
        <p:nvSpPr>
          <p:cNvPr id="304" name="Rectangle 118">
            <a:extLst>
              <a:ext uri="{FF2B5EF4-FFF2-40B4-BE49-F238E27FC236}">
                <a16:creationId xmlns:a16="http://schemas.microsoft.com/office/drawing/2014/main" id="{CE02F4B3-0AFB-DD81-A5ED-0E79EF400F2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0:05</a:t>
            </a:r>
          </a:p>
        </p:txBody>
      </p:sp>
      <p:sp>
        <p:nvSpPr>
          <p:cNvPr id="305" name="Rectangle 119">
            <a:extLst>
              <a:ext uri="{FF2B5EF4-FFF2-40B4-BE49-F238E27FC236}">
                <a16:creationId xmlns:a16="http://schemas.microsoft.com/office/drawing/2014/main" id="{74507891-E886-41F7-E0B5-D417C32BD021}"/>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0:04</a:t>
            </a:r>
          </a:p>
        </p:txBody>
      </p:sp>
      <p:sp>
        <p:nvSpPr>
          <p:cNvPr id="306" name="Rectangle 120">
            <a:extLst>
              <a:ext uri="{FF2B5EF4-FFF2-40B4-BE49-F238E27FC236}">
                <a16:creationId xmlns:a16="http://schemas.microsoft.com/office/drawing/2014/main" id="{5C5E4B98-FCD9-E635-FAC7-263F550753F7}"/>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0:03</a:t>
            </a:r>
          </a:p>
        </p:txBody>
      </p:sp>
      <p:sp>
        <p:nvSpPr>
          <p:cNvPr id="307" name="Rectangle 121">
            <a:extLst>
              <a:ext uri="{FF2B5EF4-FFF2-40B4-BE49-F238E27FC236}">
                <a16:creationId xmlns:a16="http://schemas.microsoft.com/office/drawing/2014/main" id="{E12C85B3-8086-D898-76E0-CD4A3F4F1F2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0:02</a:t>
            </a:r>
          </a:p>
        </p:txBody>
      </p:sp>
      <p:sp>
        <p:nvSpPr>
          <p:cNvPr id="308" name="Rectangle 122">
            <a:extLst>
              <a:ext uri="{FF2B5EF4-FFF2-40B4-BE49-F238E27FC236}">
                <a16:creationId xmlns:a16="http://schemas.microsoft.com/office/drawing/2014/main" id="{476AF224-F70D-B715-88EC-D50D2F68311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0:01</a:t>
            </a:r>
          </a:p>
        </p:txBody>
      </p:sp>
      <p:sp>
        <p:nvSpPr>
          <p:cNvPr id="309" name="Rectangle 123">
            <a:extLst>
              <a:ext uri="{FF2B5EF4-FFF2-40B4-BE49-F238E27FC236}">
                <a16:creationId xmlns:a16="http://schemas.microsoft.com/office/drawing/2014/main" id="{65BBDF95-D04B-8F60-6CEA-7335B15411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dirty="0"/>
              <a:t>End</a:t>
            </a:r>
          </a:p>
        </p:txBody>
      </p:sp>
      <p:sp>
        <p:nvSpPr>
          <p:cNvPr id="310" name="Rectangle 123">
            <a:extLst>
              <a:ext uri="{FF2B5EF4-FFF2-40B4-BE49-F238E27FC236}">
                <a16:creationId xmlns:a16="http://schemas.microsoft.com/office/drawing/2014/main" id="{A8D1CE3B-45AD-39DE-BFB0-99059744C2D3}"/>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dirty="0"/>
              <a:t>1:30</a:t>
            </a:r>
          </a:p>
        </p:txBody>
      </p:sp>
      <p:sp>
        <p:nvSpPr>
          <p:cNvPr id="317" name="Isosceles Triangle 316">
            <a:extLst>
              <a:ext uri="{FF2B5EF4-FFF2-40B4-BE49-F238E27FC236}">
                <a16:creationId xmlns:a16="http://schemas.microsoft.com/office/drawing/2014/main" id="{41C7F116-8923-B095-80A4-348D31A94CC1}"/>
              </a:ext>
            </a:extLst>
          </p:cNvPr>
          <p:cNvSpPr/>
          <p:nvPr/>
        </p:nvSpPr>
        <p:spPr>
          <a:xfrm>
            <a:off x="4133197" y="3793083"/>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8" name="Isosceles Triangle 317">
            <a:extLst>
              <a:ext uri="{FF2B5EF4-FFF2-40B4-BE49-F238E27FC236}">
                <a16:creationId xmlns:a16="http://schemas.microsoft.com/office/drawing/2014/main" id="{05348F19-1B2D-C0AF-2104-BA7C9DA4A88A}"/>
              </a:ext>
            </a:extLst>
          </p:cNvPr>
          <p:cNvSpPr/>
          <p:nvPr/>
        </p:nvSpPr>
        <p:spPr>
          <a:xfrm flipV="1">
            <a:off x="4133197" y="2208907"/>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9" name="Pentagon 7">
            <a:extLst>
              <a:ext uri="{FF2B5EF4-FFF2-40B4-BE49-F238E27FC236}">
                <a16:creationId xmlns:a16="http://schemas.microsoft.com/office/drawing/2014/main" id="{CF563DB4-749E-2196-F849-F89F257CFD31}"/>
              </a:ext>
            </a:extLst>
          </p:cNvPr>
          <p:cNvSpPr/>
          <p:nvPr/>
        </p:nvSpPr>
        <p:spPr>
          <a:xfrm rot="16200000">
            <a:off x="4457233" y="4531165"/>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Flowchart: Collate 319">
            <a:extLst>
              <a:ext uri="{FF2B5EF4-FFF2-40B4-BE49-F238E27FC236}">
                <a16:creationId xmlns:a16="http://schemas.microsoft.com/office/drawing/2014/main" id="{CF60496B-3D7E-8EBA-6E23-88149B965592}"/>
              </a:ext>
            </a:extLst>
          </p:cNvPr>
          <p:cNvSpPr/>
          <p:nvPr/>
        </p:nvSpPr>
        <p:spPr>
          <a:xfrm>
            <a:off x="4079191" y="2172903"/>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321" name="TextBox 320">
            <a:extLst>
              <a:ext uri="{FF2B5EF4-FFF2-40B4-BE49-F238E27FC236}">
                <a16:creationId xmlns:a16="http://schemas.microsoft.com/office/drawing/2014/main" id="{CA6322F7-0CAA-C2CB-5CD0-3F92B36842E2}"/>
              </a:ext>
            </a:extLst>
          </p:cNvPr>
          <p:cNvSpPr txBox="1"/>
          <p:nvPr/>
        </p:nvSpPr>
        <p:spPr>
          <a:xfrm>
            <a:off x="4656851" y="2388927"/>
            <a:ext cx="1184941" cy="369332"/>
          </a:xfrm>
          <a:prstGeom prst="rect">
            <a:avLst/>
          </a:prstGeom>
          <a:noFill/>
        </p:spPr>
        <p:txBody>
          <a:bodyPr wrap="square" rtlCol="0">
            <a:spAutoFit/>
          </a:bodyPr>
          <a:lstStyle/>
          <a:p>
            <a:pPr algn="ctr"/>
            <a:r>
              <a:rPr lang="en-GB" dirty="0"/>
              <a:t>5 minutes</a:t>
            </a:r>
          </a:p>
        </p:txBody>
      </p:sp>
      <p:sp>
        <p:nvSpPr>
          <p:cNvPr id="322" name="Text Box 5">
            <a:extLst>
              <a:ext uri="{FF2B5EF4-FFF2-40B4-BE49-F238E27FC236}">
                <a16:creationId xmlns:a16="http://schemas.microsoft.com/office/drawing/2014/main" id="{7C6CD6DB-ACF8-3AA9-7020-64E8E8D35F47}"/>
              </a:ext>
            </a:extLst>
          </p:cNvPr>
          <p:cNvSpPr txBox="1">
            <a:spLocks noChangeArrowheads="1"/>
          </p:cNvSpPr>
          <p:nvPr/>
        </p:nvSpPr>
        <p:spPr bwMode="auto">
          <a:xfrm>
            <a:off x="4614321" y="4549167"/>
            <a:ext cx="1270000" cy="823912"/>
          </a:xfrm>
          <a:prstGeom prst="rect">
            <a:avLst/>
          </a:prstGeom>
          <a:noFill/>
          <a:ln w="9525">
            <a:noFill/>
            <a:miter lim="800000"/>
            <a:headEnd/>
            <a:tailEnd/>
          </a:ln>
          <a:effectLst/>
        </p:spPr>
        <p:txBody>
          <a:bodyPr wrap="square">
            <a:spAutoFit/>
          </a:bodyPr>
          <a:lstStyle/>
          <a:p>
            <a:r>
              <a:rPr lang="en-GB" sz="4800" dirty="0"/>
              <a:t>End</a:t>
            </a:r>
          </a:p>
        </p:txBody>
      </p:sp>
      <p:sp>
        <p:nvSpPr>
          <p:cNvPr id="323" name="Isosceles Triangle 322">
            <a:extLst>
              <a:ext uri="{FF2B5EF4-FFF2-40B4-BE49-F238E27FC236}">
                <a16:creationId xmlns:a16="http://schemas.microsoft.com/office/drawing/2014/main" id="{1192DD32-93BA-062C-C6D2-8F78D29743DB}"/>
              </a:ext>
            </a:extLst>
          </p:cNvPr>
          <p:cNvSpPr/>
          <p:nvPr/>
        </p:nvSpPr>
        <p:spPr>
          <a:xfrm>
            <a:off x="6686876" y="3793083"/>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4" name="Isosceles Triangle 323">
            <a:extLst>
              <a:ext uri="{FF2B5EF4-FFF2-40B4-BE49-F238E27FC236}">
                <a16:creationId xmlns:a16="http://schemas.microsoft.com/office/drawing/2014/main" id="{B9C8600A-5ECA-68AB-8C86-2B73B2040A43}"/>
              </a:ext>
            </a:extLst>
          </p:cNvPr>
          <p:cNvSpPr/>
          <p:nvPr/>
        </p:nvSpPr>
        <p:spPr>
          <a:xfrm flipV="1">
            <a:off x="6686876" y="2208907"/>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5" name="Pentagon 7">
            <a:extLst>
              <a:ext uri="{FF2B5EF4-FFF2-40B4-BE49-F238E27FC236}">
                <a16:creationId xmlns:a16="http://schemas.microsoft.com/office/drawing/2014/main" id="{213B5EB8-5863-7117-2111-5D5D0BE43B13}"/>
              </a:ext>
            </a:extLst>
          </p:cNvPr>
          <p:cNvSpPr/>
          <p:nvPr/>
        </p:nvSpPr>
        <p:spPr>
          <a:xfrm rot="16200000">
            <a:off x="7010912" y="4531165"/>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6" name="Flowchart: Collate 325">
            <a:extLst>
              <a:ext uri="{FF2B5EF4-FFF2-40B4-BE49-F238E27FC236}">
                <a16:creationId xmlns:a16="http://schemas.microsoft.com/office/drawing/2014/main" id="{DD8081FC-1F94-1B59-EF29-FB515C5354FE}"/>
              </a:ext>
            </a:extLst>
          </p:cNvPr>
          <p:cNvSpPr/>
          <p:nvPr/>
        </p:nvSpPr>
        <p:spPr>
          <a:xfrm>
            <a:off x="6632870" y="2172903"/>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327" name="TextBox 326">
            <a:extLst>
              <a:ext uri="{FF2B5EF4-FFF2-40B4-BE49-F238E27FC236}">
                <a16:creationId xmlns:a16="http://schemas.microsoft.com/office/drawing/2014/main" id="{E067D8A0-D2C3-0125-C411-9E3456B98FB3}"/>
              </a:ext>
            </a:extLst>
          </p:cNvPr>
          <p:cNvSpPr txBox="1"/>
          <p:nvPr/>
        </p:nvSpPr>
        <p:spPr>
          <a:xfrm>
            <a:off x="7146411" y="2388927"/>
            <a:ext cx="1313180" cy="369332"/>
          </a:xfrm>
          <a:prstGeom prst="rect">
            <a:avLst/>
          </a:prstGeom>
          <a:noFill/>
        </p:spPr>
        <p:txBody>
          <a:bodyPr wrap="none" rtlCol="0">
            <a:spAutoFit/>
          </a:bodyPr>
          <a:lstStyle/>
          <a:p>
            <a:pPr algn="ctr"/>
            <a:r>
              <a:rPr lang="en-GB" dirty="0"/>
              <a:t>10 minutes</a:t>
            </a:r>
          </a:p>
        </p:txBody>
      </p:sp>
      <p:sp>
        <p:nvSpPr>
          <p:cNvPr id="328" name="Text Box 5">
            <a:extLst>
              <a:ext uri="{FF2B5EF4-FFF2-40B4-BE49-F238E27FC236}">
                <a16:creationId xmlns:a16="http://schemas.microsoft.com/office/drawing/2014/main" id="{56E434CB-0007-FF3D-D3ED-45217283EA40}"/>
              </a:ext>
            </a:extLst>
          </p:cNvPr>
          <p:cNvSpPr txBox="1">
            <a:spLocks noChangeArrowheads="1"/>
          </p:cNvSpPr>
          <p:nvPr/>
        </p:nvSpPr>
        <p:spPr bwMode="auto">
          <a:xfrm>
            <a:off x="7168000" y="4549167"/>
            <a:ext cx="1270000" cy="823912"/>
          </a:xfrm>
          <a:prstGeom prst="rect">
            <a:avLst/>
          </a:prstGeom>
          <a:noFill/>
          <a:ln w="9525">
            <a:noFill/>
            <a:miter lim="800000"/>
            <a:headEnd/>
            <a:tailEnd/>
          </a:ln>
          <a:effectLst/>
        </p:spPr>
        <p:txBody>
          <a:bodyPr wrap="none">
            <a:spAutoFit/>
          </a:bodyPr>
          <a:lstStyle/>
          <a:p>
            <a:r>
              <a:rPr lang="en-GB" sz="4800" dirty="0"/>
              <a:t>End</a:t>
            </a:r>
          </a:p>
        </p:txBody>
      </p:sp>
      <p:sp>
        <p:nvSpPr>
          <p:cNvPr id="311" name="Date Placeholder 310">
            <a:extLst>
              <a:ext uri="{FF2B5EF4-FFF2-40B4-BE49-F238E27FC236}">
                <a16:creationId xmlns:a16="http://schemas.microsoft.com/office/drawing/2014/main" id="{62ABE057-F85B-0DD2-1B14-BCA3CB42D48A}"/>
              </a:ext>
            </a:extLst>
          </p:cNvPr>
          <p:cNvSpPr>
            <a:spLocks noGrp="1"/>
          </p:cNvSpPr>
          <p:nvPr>
            <p:ph type="dt" sz="half" idx="10"/>
          </p:nvPr>
        </p:nvSpPr>
        <p:spPr/>
        <p:txBody>
          <a:bodyPr/>
          <a:lstStyle/>
          <a:p>
            <a:r>
              <a:rPr lang="en-GB"/>
              <a:t>07/03/2024</a:t>
            </a:r>
          </a:p>
        </p:txBody>
      </p:sp>
      <p:sp>
        <p:nvSpPr>
          <p:cNvPr id="312" name="Footer Placeholder 311">
            <a:extLst>
              <a:ext uri="{FF2B5EF4-FFF2-40B4-BE49-F238E27FC236}">
                <a16:creationId xmlns:a16="http://schemas.microsoft.com/office/drawing/2014/main" id="{4C187D95-D0A7-DBD9-C5C8-5D18AD3BB3D6}"/>
              </a:ext>
            </a:extLst>
          </p:cNvPr>
          <p:cNvSpPr>
            <a:spLocks noGrp="1"/>
          </p:cNvSpPr>
          <p:nvPr>
            <p:ph type="ftr" sz="quarter" idx="11"/>
          </p:nvPr>
        </p:nvSpPr>
        <p:spPr>
          <a:xfrm>
            <a:off x="2411759" y="6356351"/>
            <a:ext cx="4007691" cy="365125"/>
          </a:xfrm>
        </p:spPr>
        <p:txBody>
          <a:bodyPr/>
          <a:lstStyle/>
          <a:p>
            <a:r>
              <a:rPr lang="en-GB" dirty="0"/>
              <a:t>ESB-RES-C233</a:t>
            </a:r>
          </a:p>
          <a:p>
            <a:r>
              <a:rPr lang="en-GB" dirty="0"/>
              <a:t>L1G2-Speech to Inform-1.8-PPT-Time keeping and using notes</a:t>
            </a:r>
          </a:p>
        </p:txBody>
      </p:sp>
      <p:sp>
        <p:nvSpPr>
          <p:cNvPr id="313" name="Slide Number Placeholder 312">
            <a:extLst>
              <a:ext uri="{FF2B5EF4-FFF2-40B4-BE49-F238E27FC236}">
                <a16:creationId xmlns:a16="http://schemas.microsoft.com/office/drawing/2014/main" id="{D0E29F8D-7BBF-D8A8-8C28-1EC06073C8E7}"/>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314" name="Picture 313">
            <a:extLst>
              <a:ext uri="{FF2B5EF4-FFF2-40B4-BE49-F238E27FC236}">
                <a16:creationId xmlns:a16="http://schemas.microsoft.com/office/drawing/2014/main" id="{7B1D1C0E-3E59-46E7-3D24-44295A513AB4}"/>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17197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9428" fill="hold"/>
                                        <p:tgtEl>
                                          <p:spTgt spid="95"/>
                                        </p:tgtEl>
                                      </p:cBhvr>
                                    </p:cmd>
                                  </p:childTnLst>
                                </p:cTn>
                              </p:par>
                            </p:childTnLst>
                          </p:cTn>
                        </p:par>
                      </p:childTnLst>
                    </p:cTn>
                  </p:par>
                  <p:par>
                    <p:cTn id="7" fill="hold">
                      <p:stCondLst>
                        <p:cond delay="indefinite"/>
                      </p:stCondLst>
                      <p:childTnLst>
                        <p:par>
                          <p:cTn id="8" fill="hold">
                            <p:stCondLst>
                              <p:cond delay="0"/>
                            </p:stCondLst>
                            <p:childTnLst>
                              <p:par>
                                <p:cTn id="9" presetID="22" presetClass="exit" presetSubtype="1" fill="hold" grpId="0" nodeType="clickEffect">
                                  <p:stCondLst>
                                    <p:cond delay="0"/>
                                  </p:stCondLst>
                                  <p:childTnLst>
                                    <p:animEffect transition="out" filter="wipe(up)">
                                      <p:cBhvr>
                                        <p:cTn id="10" dur="300000"/>
                                        <p:tgtEl>
                                          <p:spTgt spid="318"/>
                                        </p:tgtEl>
                                      </p:cBhvr>
                                    </p:animEffect>
                                    <p:set>
                                      <p:cBhvr>
                                        <p:cTn id="11" dur="1" fill="hold">
                                          <p:stCondLst>
                                            <p:cond delay="299999"/>
                                          </p:stCondLst>
                                        </p:cTn>
                                        <p:tgtEl>
                                          <p:spTgt spid="318"/>
                                        </p:tgtEl>
                                        <p:attrNameLst>
                                          <p:attrName>style.visibility</p:attrName>
                                        </p:attrNameLst>
                                      </p:cBhvr>
                                      <p:to>
                                        <p:strVal val="hidden"/>
                                      </p:to>
                                    </p:set>
                                  </p:childTnLst>
                                </p:cTn>
                              </p:par>
                              <p:par>
                                <p:cTn id="12" presetID="22" presetClass="entr" presetSubtype="4" fill="hold" grpId="0" nodeType="withEffect">
                                  <p:stCondLst>
                                    <p:cond delay="0"/>
                                  </p:stCondLst>
                                  <p:childTnLst>
                                    <p:set>
                                      <p:cBhvr>
                                        <p:cTn id="13" dur="1" fill="hold">
                                          <p:stCondLst>
                                            <p:cond delay="0"/>
                                          </p:stCondLst>
                                        </p:cTn>
                                        <p:tgtEl>
                                          <p:spTgt spid="317"/>
                                        </p:tgtEl>
                                        <p:attrNameLst>
                                          <p:attrName>style.visibility</p:attrName>
                                        </p:attrNameLst>
                                      </p:cBhvr>
                                      <p:to>
                                        <p:strVal val="visible"/>
                                      </p:to>
                                    </p:set>
                                    <p:animEffect transition="in" filter="wipe(down)">
                                      <p:cBhvr>
                                        <p:cTn id="14" dur="300000"/>
                                        <p:tgtEl>
                                          <p:spTgt spid="317"/>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319"/>
                                        </p:tgtEl>
                                        <p:attrNameLst>
                                          <p:attrName>style.visibility</p:attrName>
                                        </p:attrNameLst>
                                      </p:cBhvr>
                                      <p:to>
                                        <p:strVal val="visible"/>
                                      </p:to>
                                    </p:set>
                                    <p:animEffect transition="in" filter="wipe(up)">
                                      <p:cBhvr>
                                        <p:cTn id="17" dur="500"/>
                                        <p:tgtEl>
                                          <p:spTgt spid="319"/>
                                        </p:tgtEl>
                                      </p:cBhvr>
                                    </p:animEffect>
                                  </p:childTnLst>
                                </p:cTn>
                              </p:par>
                            </p:childTnLst>
                          </p:cTn>
                        </p:par>
                        <p:par>
                          <p:cTn id="18" fill="hold">
                            <p:stCondLst>
                              <p:cond delay="300000"/>
                            </p:stCondLst>
                            <p:childTnLst>
                              <p:par>
                                <p:cTn id="19" presetID="1" presetClass="entr" presetSubtype="0" fill="hold" grpId="0" nodeType="afterEffect">
                                  <p:stCondLst>
                                    <p:cond delay="0"/>
                                  </p:stCondLst>
                                  <p:childTnLst>
                                    <p:set>
                                      <p:cBhvr>
                                        <p:cTn id="20" dur="1" fill="hold">
                                          <p:stCondLst>
                                            <p:cond delay="0"/>
                                          </p:stCondLst>
                                        </p:cTn>
                                        <p:tgtEl>
                                          <p:spTgt spid="322"/>
                                        </p:tgtEl>
                                        <p:attrNameLst>
                                          <p:attrName>style.visibility</p:attrName>
                                        </p:attrNameLst>
                                      </p:cBhvr>
                                      <p:to>
                                        <p:strVal val="visible"/>
                                      </p:to>
                                    </p:set>
                                  </p:childTnLst>
                                  <p:subTnLst>
                                    <p:audio>
                                      <p:cMediaNode vol="100000">
                                        <p:cTn display="0" masterRel="sameClick">
                                          <p:stCondLst>
                                            <p:cond evt="begin" delay="0">
                                              <p:tn val="19"/>
                                            </p:cond>
                                          </p:stCondLst>
                                          <p:endCondLst>
                                            <p:cond evt="onStopAudio" delay="0">
                                              <p:tgtEl>
                                                <p:sldTgt/>
                                              </p:tgtEl>
                                            </p:cond>
                                          </p:endCondLst>
                                        </p:cTn>
                                        <p:tgtEl>
                                          <p:sndTgt r:embed="rId4" name="laser.wav"/>
                                        </p:tgtEl>
                                      </p:cMediaNode>
                                    </p:audio>
                                  </p:subTnLst>
                                </p:cTn>
                              </p:par>
                            </p:childTnLst>
                          </p:cTn>
                        </p:par>
                      </p:childTnLst>
                    </p:cTn>
                  </p:par>
                  <p:par>
                    <p:cTn id="21" fill="hold">
                      <p:stCondLst>
                        <p:cond delay="indefinite"/>
                      </p:stCondLst>
                      <p:childTnLst>
                        <p:par>
                          <p:cTn id="22" fill="hold">
                            <p:stCondLst>
                              <p:cond delay="0"/>
                            </p:stCondLst>
                            <p:childTnLst>
                              <p:par>
                                <p:cTn id="23" presetID="22" presetClass="exit" presetSubtype="1" fill="hold" grpId="0" nodeType="clickEffect">
                                  <p:stCondLst>
                                    <p:cond delay="0"/>
                                  </p:stCondLst>
                                  <p:childTnLst>
                                    <p:animEffect transition="out" filter="wipe(up)">
                                      <p:cBhvr>
                                        <p:cTn id="24" dur="600000"/>
                                        <p:tgtEl>
                                          <p:spTgt spid="324"/>
                                        </p:tgtEl>
                                      </p:cBhvr>
                                    </p:animEffect>
                                    <p:set>
                                      <p:cBhvr>
                                        <p:cTn id="25" dur="1" fill="hold">
                                          <p:stCondLst>
                                            <p:cond delay="599999"/>
                                          </p:stCondLst>
                                        </p:cTn>
                                        <p:tgtEl>
                                          <p:spTgt spid="324"/>
                                        </p:tgtEl>
                                        <p:attrNameLst>
                                          <p:attrName>style.visibility</p:attrName>
                                        </p:attrNameLst>
                                      </p:cBhvr>
                                      <p:to>
                                        <p:strVal val="hidden"/>
                                      </p:to>
                                    </p:set>
                                  </p:childTnLst>
                                </p:cTn>
                              </p:par>
                              <p:par>
                                <p:cTn id="26" presetID="22" presetClass="entr" presetSubtype="4" fill="hold" grpId="0" nodeType="withEffect">
                                  <p:stCondLst>
                                    <p:cond delay="0"/>
                                  </p:stCondLst>
                                  <p:childTnLst>
                                    <p:set>
                                      <p:cBhvr>
                                        <p:cTn id="27" dur="1" fill="hold">
                                          <p:stCondLst>
                                            <p:cond delay="0"/>
                                          </p:stCondLst>
                                        </p:cTn>
                                        <p:tgtEl>
                                          <p:spTgt spid="323"/>
                                        </p:tgtEl>
                                        <p:attrNameLst>
                                          <p:attrName>style.visibility</p:attrName>
                                        </p:attrNameLst>
                                      </p:cBhvr>
                                      <p:to>
                                        <p:strVal val="visible"/>
                                      </p:to>
                                    </p:set>
                                    <p:animEffect transition="in" filter="wipe(down)">
                                      <p:cBhvr>
                                        <p:cTn id="28" dur="600000"/>
                                        <p:tgtEl>
                                          <p:spTgt spid="323"/>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25"/>
                                        </p:tgtEl>
                                        <p:attrNameLst>
                                          <p:attrName>style.visibility</p:attrName>
                                        </p:attrNameLst>
                                      </p:cBhvr>
                                      <p:to>
                                        <p:strVal val="visible"/>
                                      </p:to>
                                    </p:set>
                                    <p:animEffect transition="in" filter="wipe(up)">
                                      <p:cBhvr>
                                        <p:cTn id="31" dur="500"/>
                                        <p:tgtEl>
                                          <p:spTgt spid="325"/>
                                        </p:tgtEl>
                                      </p:cBhvr>
                                    </p:animEffect>
                                  </p:childTnLst>
                                </p:cTn>
                              </p:par>
                            </p:childTnLst>
                          </p:cTn>
                        </p:par>
                        <p:par>
                          <p:cTn id="32" fill="hold">
                            <p:stCondLst>
                              <p:cond delay="600000"/>
                            </p:stCondLst>
                            <p:childTnLst>
                              <p:par>
                                <p:cTn id="33" presetID="1" presetClass="entr" presetSubtype="0" fill="hold" grpId="0" nodeType="afterEffect">
                                  <p:stCondLst>
                                    <p:cond delay="0"/>
                                  </p:stCondLst>
                                  <p:childTnLst>
                                    <p:set>
                                      <p:cBhvr>
                                        <p:cTn id="34" dur="1" fill="hold">
                                          <p:stCondLst>
                                            <p:cond delay="0"/>
                                          </p:stCondLst>
                                        </p:cTn>
                                        <p:tgtEl>
                                          <p:spTgt spid="328"/>
                                        </p:tgtEl>
                                        <p:attrNameLst>
                                          <p:attrName>style.visibility</p:attrName>
                                        </p:attrNameLst>
                                      </p:cBhvr>
                                      <p:to>
                                        <p:strVal val="visible"/>
                                      </p:to>
                                    </p:set>
                                  </p:childTnLst>
                                  <p:subTnLst>
                                    <p:audio>
                                      <p:cMediaNode vol="100000">
                                        <p:cTn display="0" masterRel="sameClick">
                                          <p:stCondLst>
                                            <p:cond evt="begin" delay="0">
                                              <p:tn val="33"/>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33"/>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0" nodeType="afterEffect">
                                  <p:stCondLst>
                                    <p:cond delay="1000"/>
                                  </p:stCondLst>
                                  <p:childTnLst>
                                    <p:set>
                                      <p:cBhvr>
                                        <p:cTn id="39" dur="1" fill="hold">
                                          <p:stCondLst>
                                            <p:cond delay="0"/>
                                          </p:stCondLst>
                                        </p:cTn>
                                        <p:tgtEl>
                                          <p:spTgt spid="33"/>
                                        </p:tgtEl>
                                        <p:attrNameLst>
                                          <p:attrName>style.visibility</p:attrName>
                                        </p:attrNameLst>
                                      </p:cBhvr>
                                      <p:to>
                                        <p:strVal val="hidden"/>
                                      </p:to>
                                    </p:set>
                                  </p:childTnLst>
                                </p:cTn>
                              </p:par>
                            </p:childTnLst>
                          </p:cTn>
                        </p:par>
                        <p:par>
                          <p:cTn id="40" fill="hold">
                            <p:stCondLst>
                              <p:cond delay="1000"/>
                            </p:stCondLst>
                            <p:childTnLst>
                              <p:par>
                                <p:cTn id="41" presetID="1" presetClass="exit" presetSubtype="0" fill="hold" grpId="0" nodeType="afterEffect">
                                  <p:stCondLst>
                                    <p:cond delay="1000"/>
                                  </p:stCondLst>
                                  <p:childTnLst>
                                    <p:set>
                                      <p:cBhvr>
                                        <p:cTn id="42" dur="1" fill="hold">
                                          <p:stCondLst>
                                            <p:cond delay="0"/>
                                          </p:stCondLst>
                                        </p:cTn>
                                        <p:tgtEl>
                                          <p:spTgt spid="32"/>
                                        </p:tgtEl>
                                        <p:attrNameLst>
                                          <p:attrName>style.visibility</p:attrName>
                                        </p:attrNameLst>
                                      </p:cBhvr>
                                      <p:to>
                                        <p:strVal val="hidden"/>
                                      </p:to>
                                    </p:set>
                                  </p:childTnLst>
                                </p:cTn>
                              </p:par>
                            </p:childTnLst>
                          </p:cTn>
                        </p:par>
                        <p:par>
                          <p:cTn id="43" fill="hold">
                            <p:stCondLst>
                              <p:cond delay="2000"/>
                            </p:stCondLst>
                            <p:childTnLst>
                              <p:par>
                                <p:cTn id="44" presetID="1" presetClass="exit" presetSubtype="0" fill="hold" grpId="0" nodeType="afterEffect">
                                  <p:stCondLst>
                                    <p:cond delay="1000"/>
                                  </p:stCondLst>
                                  <p:childTnLst>
                                    <p:set>
                                      <p:cBhvr>
                                        <p:cTn id="45" dur="1" fill="hold">
                                          <p:stCondLst>
                                            <p:cond delay="0"/>
                                          </p:stCondLst>
                                        </p:cTn>
                                        <p:tgtEl>
                                          <p:spTgt spid="31"/>
                                        </p:tgtEl>
                                        <p:attrNameLst>
                                          <p:attrName>style.visibility</p:attrName>
                                        </p:attrNameLst>
                                      </p:cBhvr>
                                      <p:to>
                                        <p:strVal val="hidden"/>
                                      </p:to>
                                    </p:set>
                                  </p:childTnLst>
                                </p:cTn>
                              </p:par>
                            </p:childTnLst>
                          </p:cTn>
                        </p:par>
                        <p:par>
                          <p:cTn id="46" fill="hold">
                            <p:stCondLst>
                              <p:cond delay="3000"/>
                            </p:stCondLst>
                            <p:childTnLst>
                              <p:par>
                                <p:cTn id="47" presetID="1" presetClass="exit" presetSubtype="0" fill="hold" grpId="0" nodeType="afterEffect">
                                  <p:stCondLst>
                                    <p:cond delay="1000"/>
                                  </p:stCondLst>
                                  <p:childTnLst>
                                    <p:set>
                                      <p:cBhvr>
                                        <p:cTn id="48" dur="1" fill="hold">
                                          <p:stCondLst>
                                            <p:cond delay="0"/>
                                          </p:stCondLst>
                                        </p:cTn>
                                        <p:tgtEl>
                                          <p:spTgt spid="30"/>
                                        </p:tgtEl>
                                        <p:attrNameLst>
                                          <p:attrName>style.visibility</p:attrName>
                                        </p:attrNameLst>
                                      </p:cBhvr>
                                      <p:to>
                                        <p:strVal val="hidden"/>
                                      </p:to>
                                    </p:set>
                                  </p:childTnLst>
                                </p:cTn>
                              </p:par>
                            </p:childTnLst>
                          </p:cTn>
                        </p:par>
                        <p:par>
                          <p:cTn id="49" fill="hold">
                            <p:stCondLst>
                              <p:cond delay="4000"/>
                            </p:stCondLst>
                            <p:childTnLst>
                              <p:par>
                                <p:cTn id="50" presetID="1" presetClass="exit" presetSubtype="0" fill="hold" grpId="0" nodeType="afterEffect">
                                  <p:stCondLst>
                                    <p:cond delay="1000"/>
                                  </p:stCondLst>
                                  <p:childTnLst>
                                    <p:set>
                                      <p:cBhvr>
                                        <p:cTn id="51" dur="1" fill="hold">
                                          <p:stCondLst>
                                            <p:cond delay="0"/>
                                          </p:stCondLst>
                                        </p:cTn>
                                        <p:tgtEl>
                                          <p:spTgt spid="29"/>
                                        </p:tgtEl>
                                        <p:attrNameLst>
                                          <p:attrName>style.visibility</p:attrName>
                                        </p:attrNameLst>
                                      </p:cBhvr>
                                      <p:to>
                                        <p:strVal val="hidden"/>
                                      </p:to>
                                    </p:set>
                                  </p:childTnLst>
                                </p:cTn>
                              </p:par>
                            </p:childTnLst>
                          </p:cTn>
                        </p:par>
                        <p:par>
                          <p:cTn id="52" fill="hold">
                            <p:stCondLst>
                              <p:cond delay="5000"/>
                            </p:stCondLst>
                            <p:childTnLst>
                              <p:par>
                                <p:cTn id="53" presetID="1" presetClass="exit" presetSubtype="0" fill="hold" grpId="0" nodeType="afterEffect">
                                  <p:stCondLst>
                                    <p:cond delay="1000"/>
                                  </p:stCondLst>
                                  <p:childTnLst>
                                    <p:set>
                                      <p:cBhvr>
                                        <p:cTn id="54" dur="1" fill="hold">
                                          <p:stCondLst>
                                            <p:cond delay="0"/>
                                          </p:stCondLst>
                                        </p:cTn>
                                        <p:tgtEl>
                                          <p:spTgt spid="28"/>
                                        </p:tgtEl>
                                        <p:attrNameLst>
                                          <p:attrName>style.visibility</p:attrName>
                                        </p:attrNameLst>
                                      </p:cBhvr>
                                      <p:to>
                                        <p:strVal val="hidden"/>
                                      </p:to>
                                    </p:set>
                                  </p:childTnLst>
                                </p:cTn>
                              </p:par>
                            </p:childTnLst>
                          </p:cTn>
                        </p:par>
                        <p:par>
                          <p:cTn id="55" fill="hold">
                            <p:stCondLst>
                              <p:cond delay="6000"/>
                            </p:stCondLst>
                            <p:childTnLst>
                              <p:par>
                                <p:cTn id="56" presetID="1" presetClass="exit" presetSubtype="0" fill="hold" grpId="0" nodeType="afterEffect">
                                  <p:stCondLst>
                                    <p:cond delay="1000"/>
                                  </p:stCondLst>
                                  <p:childTnLst>
                                    <p:set>
                                      <p:cBhvr>
                                        <p:cTn id="57" dur="1" fill="hold">
                                          <p:stCondLst>
                                            <p:cond delay="0"/>
                                          </p:stCondLst>
                                        </p:cTn>
                                        <p:tgtEl>
                                          <p:spTgt spid="27"/>
                                        </p:tgtEl>
                                        <p:attrNameLst>
                                          <p:attrName>style.visibility</p:attrName>
                                        </p:attrNameLst>
                                      </p:cBhvr>
                                      <p:to>
                                        <p:strVal val="hidden"/>
                                      </p:to>
                                    </p:set>
                                  </p:childTnLst>
                                </p:cTn>
                              </p:par>
                            </p:childTnLst>
                          </p:cTn>
                        </p:par>
                        <p:par>
                          <p:cTn id="58" fill="hold">
                            <p:stCondLst>
                              <p:cond delay="7000"/>
                            </p:stCondLst>
                            <p:childTnLst>
                              <p:par>
                                <p:cTn id="59" presetID="1" presetClass="exit" presetSubtype="0" fill="hold" grpId="0" nodeType="afterEffect">
                                  <p:stCondLst>
                                    <p:cond delay="1000"/>
                                  </p:stCondLst>
                                  <p:childTnLst>
                                    <p:set>
                                      <p:cBhvr>
                                        <p:cTn id="60" dur="1" fill="hold">
                                          <p:stCondLst>
                                            <p:cond delay="0"/>
                                          </p:stCondLst>
                                        </p:cTn>
                                        <p:tgtEl>
                                          <p:spTgt spid="26"/>
                                        </p:tgtEl>
                                        <p:attrNameLst>
                                          <p:attrName>style.visibility</p:attrName>
                                        </p:attrNameLst>
                                      </p:cBhvr>
                                      <p:to>
                                        <p:strVal val="hidden"/>
                                      </p:to>
                                    </p:set>
                                  </p:childTnLst>
                                </p:cTn>
                              </p:par>
                            </p:childTnLst>
                          </p:cTn>
                        </p:par>
                        <p:par>
                          <p:cTn id="61" fill="hold">
                            <p:stCondLst>
                              <p:cond delay="8000"/>
                            </p:stCondLst>
                            <p:childTnLst>
                              <p:par>
                                <p:cTn id="62" presetID="1" presetClass="exit" presetSubtype="0" fill="hold" grpId="0" nodeType="afterEffect">
                                  <p:stCondLst>
                                    <p:cond delay="1000"/>
                                  </p:stCondLst>
                                  <p:childTnLst>
                                    <p:set>
                                      <p:cBhvr>
                                        <p:cTn id="63" dur="1" fill="hold">
                                          <p:stCondLst>
                                            <p:cond delay="0"/>
                                          </p:stCondLst>
                                        </p:cTn>
                                        <p:tgtEl>
                                          <p:spTgt spid="25"/>
                                        </p:tgtEl>
                                        <p:attrNameLst>
                                          <p:attrName>style.visibility</p:attrName>
                                        </p:attrNameLst>
                                      </p:cBhvr>
                                      <p:to>
                                        <p:strVal val="hidden"/>
                                      </p:to>
                                    </p:set>
                                  </p:childTnLst>
                                </p:cTn>
                              </p:par>
                            </p:childTnLst>
                          </p:cTn>
                        </p:par>
                        <p:par>
                          <p:cTn id="64" fill="hold">
                            <p:stCondLst>
                              <p:cond delay="9000"/>
                            </p:stCondLst>
                            <p:childTnLst>
                              <p:par>
                                <p:cTn id="65" presetID="1" presetClass="exit" presetSubtype="0" fill="hold" grpId="0" nodeType="afterEffect">
                                  <p:stCondLst>
                                    <p:cond delay="1000"/>
                                  </p:stCondLst>
                                  <p:childTnLst>
                                    <p:set>
                                      <p:cBhvr>
                                        <p:cTn id="66" dur="1" fill="hold">
                                          <p:stCondLst>
                                            <p:cond delay="0"/>
                                          </p:stCondLst>
                                        </p:cTn>
                                        <p:tgtEl>
                                          <p:spTgt spid="24"/>
                                        </p:tgtEl>
                                        <p:attrNameLst>
                                          <p:attrName>style.visibility</p:attrName>
                                        </p:attrNameLst>
                                      </p:cBhvr>
                                      <p:to>
                                        <p:strVal val="hidden"/>
                                      </p:to>
                                    </p:set>
                                  </p:childTnLst>
                                </p:cTn>
                              </p:par>
                            </p:childTnLst>
                          </p:cTn>
                        </p:par>
                        <p:par>
                          <p:cTn id="67" fill="hold">
                            <p:stCondLst>
                              <p:cond delay="10000"/>
                            </p:stCondLst>
                            <p:childTnLst>
                              <p:par>
                                <p:cTn id="68" presetID="1" presetClass="exit" presetSubtype="0" fill="hold" grpId="0" nodeType="afterEffect">
                                  <p:stCondLst>
                                    <p:cond delay="1000"/>
                                  </p:stCondLst>
                                  <p:childTnLst>
                                    <p:set>
                                      <p:cBhvr>
                                        <p:cTn id="69" dur="1" fill="hold">
                                          <p:stCondLst>
                                            <p:cond delay="0"/>
                                          </p:stCondLst>
                                        </p:cTn>
                                        <p:tgtEl>
                                          <p:spTgt spid="23"/>
                                        </p:tgtEl>
                                        <p:attrNameLst>
                                          <p:attrName>style.visibility</p:attrName>
                                        </p:attrNameLst>
                                      </p:cBhvr>
                                      <p:to>
                                        <p:strVal val="hidden"/>
                                      </p:to>
                                    </p:set>
                                  </p:childTnLst>
                                </p:cTn>
                              </p:par>
                            </p:childTnLst>
                          </p:cTn>
                        </p:par>
                        <p:par>
                          <p:cTn id="70" fill="hold">
                            <p:stCondLst>
                              <p:cond delay="11000"/>
                            </p:stCondLst>
                            <p:childTnLst>
                              <p:par>
                                <p:cTn id="71" presetID="1" presetClass="exit" presetSubtype="0" fill="hold" grpId="0" nodeType="afterEffect">
                                  <p:stCondLst>
                                    <p:cond delay="1000"/>
                                  </p:stCondLst>
                                  <p:childTnLst>
                                    <p:set>
                                      <p:cBhvr>
                                        <p:cTn id="72" dur="1" fill="hold">
                                          <p:stCondLst>
                                            <p:cond delay="0"/>
                                          </p:stCondLst>
                                        </p:cTn>
                                        <p:tgtEl>
                                          <p:spTgt spid="22"/>
                                        </p:tgtEl>
                                        <p:attrNameLst>
                                          <p:attrName>style.visibility</p:attrName>
                                        </p:attrNameLst>
                                      </p:cBhvr>
                                      <p:to>
                                        <p:strVal val="hidden"/>
                                      </p:to>
                                    </p:set>
                                  </p:childTnLst>
                                </p:cTn>
                              </p:par>
                            </p:childTnLst>
                          </p:cTn>
                        </p:par>
                        <p:par>
                          <p:cTn id="73" fill="hold">
                            <p:stCondLst>
                              <p:cond delay="12000"/>
                            </p:stCondLst>
                            <p:childTnLst>
                              <p:par>
                                <p:cTn id="74" presetID="1" presetClass="exit" presetSubtype="0" fill="hold" grpId="0" nodeType="afterEffect">
                                  <p:stCondLst>
                                    <p:cond delay="1000"/>
                                  </p:stCondLst>
                                  <p:childTnLst>
                                    <p:set>
                                      <p:cBhvr>
                                        <p:cTn id="75" dur="1" fill="hold">
                                          <p:stCondLst>
                                            <p:cond delay="0"/>
                                          </p:stCondLst>
                                        </p:cTn>
                                        <p:tgtEl>
                                          <p:spTgt spid="21"/>
                                        </p:tgtEl>
                                        <p:attrNameLst>
                                          <p:attrName>style.visibility</p:attrName>
                                        </p:attrNameLst>
                                      </p:cBhvr>
                                      <p:to>
                                        <p:strVal val="hidden"/>
                                      </p:to>
                                    </p:set>
                                  </p:childTnLst>
                                </p:cTn>
                              </p:par>
                            </p:childTnLst>
                          </p:cTn>
                        </p:par>
                        <p:par>
                          <p:cTn id="76" fill="hold">
                            <p:stCondLst>
                              <p:cond delay="13000"/>
                            </p:stCondLst>
                            <p:childTnLst>
                              <p:par>
                                <p:cTn id="77" presetID="1" presetClass="exit" presetSubtype="0" fill="hold" grpId="0" nodeType="afterEffect">
                                  <p:stCondLst>
                                    <p:cond delay="1000"/>
                                  </p:stCondLst>
                                  <p:childTnLst>
                                    <p:set>
                                      <p:cBhvr>
                                        <p:cTn id="78" dur="1" fill="hold">
                                          <p:stCondLst>
                                            <p:cond delay="0"/>
                                          </p:stCondLst>
                                        </p:cTn>
                                        <p:tgtEl>
                                          <p:spTgt spid="20"/>
                                        </p:tgtEl>
                                        <p:attrNameLst>
                                          <p:attrName>style.visibility</p:attrName>
                                        </p:attrNameLst>
                                      </p:cBhvr>
                                      <p:to>
                                        <p:strVal val="hidden"/>
                                      </p:to>
                                    </p:set>
                                  </p:childTnLst>
                                </p:cTn>
                              </p:par>
                            </p:childTnLst>
                          </p:cTn>
                        </p:par>
                        <p:par>
                          <p:cTn id="79" fill="hold">
                            <p:stCondLst>
                              <p:cond delay="14000"/>
                            </p:stCondLst>
                            <p:childTnLst>
                              <p:par>
                                <p:cTn id="80" presetID="1" presetClass="exit" presetSubtype="0" fill="hold" grpId="0" nodeType="afterEffect">
                                  <p:stCondLst>
                                    <p:cond delay="1000"/>
                                  </p:stCondLst>
                                  <p:childTnLst>
                                    <p:set>
                                      <p:cBhvr>
                                        <p:cTn id="81" dur="1" fill="hold">
                                          <p:stCondLst>
                                            <p:cond delay="0"/>
                                          </p:stCondLst>
                                        </p:cTn>
                                        <p:tgtEl>
                                          <p:spTgt spid="19"/>
                                        </p:tgtEl>
                                        <p:attrNameLst>
                                          <p:attrName>style.visibility</p:attrName>
                                        </p:attrNameLst>
                                      </p:cBhvr>
                                      <p:to>
                                        <p:strVal val="hidden"/>
                                      </p:to>
                                    </p:set>
                                  </p:childTnLst>
                                </p:cTn>
                              </p:par>
                            </p:childTnLst>
                          </p:cTn>
                        </p:par>
                        <p:par>
                          <p:cTn id="82" fill="hold">
                            <p:stCondLst>
                              <p:cond delay="15000"/>
                            </p:stCondLst>
                            <p:childTnLst>
                              <p:par>
                                <p:cTn id="83" presetID="1" presetClass="exit" presetSubtype="0" fill="hold" grpId="0" nodeType="afterEffect">
                                  <p:stCondLst>
                                    <p:cond delay="1000"/>
                                  </p:stCondLst>
                                  <p:childTnLst>
                                    <p:set>
                                      <p:cBhvr>
                                        <p:cTn id="84" dur="1" fill="hold">
                                          <p:stCondLst>
                                            <p:cond delay="0"/>
                                          </p:stCondLst>
                                        </p:cTn>
                                        <p:tgtEl>
                                          <p:spTgt spid="18"/>
                                        </p:tgtEl>
                                        <p:attrNameLst>
                                          <p:attrName>style.visibility</p:attrName>
                                        </p:attrNameLst>
                                      </p:cBhvr>
                                      <p:to>
                                        <p:strVal val="hidden"/>
                                      </p:to>
                                    </p:set>
                                  </p:childTnLst>
                                </p:cTn>
                              </p:par>
                            </p:childTnLst>
                          </p:cTn>
                        </p:par>
                        <p:par>
                          <p:cTn id="85" fill="hold">
                            <p:stCondLst>
                              <p:cond delay="16000"/>
                            </p:stCondLst>
                            <p:childTnLst>
                              <p:par>
                                <p:cTn id="86" presetID="1" presetClass="exit" presetSubtype="0" fill="hold" grpId="0" nodeType="afterEffect">
                                  <p:stCondLst>
                                    <p:cond delay="1000"/>
                                  </p:stCondLst>
                                  <p:childTnLst>
                                    <p:set>
                                      <p:cBhvr>
                                        <p:cTn id="87" dur="1" fill="hold">
                                          <p:stCondLst>
                                            <p:cond delay="0"/>
                                          </p:stCondLst>
                                        </p:cTn>
                                        <p:tgtEl>
                                          <p:spTgt spid="17"/>
                                        </p:tgtEl>
                                        <p:attrNameLst>
                                          <p:attrName>style.visibility</p:attrName>
                                        </p:attrNameLst>
                                      </p:cBhvr>
                                      <p:to>
                                        <p:strVal val="hidden"/>
                                      </p:to>
                                    </p:set>
                                  </p:childTnLst>
                                </p:cTn>
                              </p:par>
                            </p:childTnLst>
                          </p:cTn>
                        </p:par>
                        <p:par>
                          <p:cTn id="88" fill="hold">
                            <p:stCondLst>
                              <p:cond delay="17000"/>
                            </p:stCondLst>
                            <p:childTnLst>
                              <p:par>
                                <p:cTn id="89" presetID="1" presetClass="exit" presetSubtype="0" fill="hold" grpId="0" nodeType="afterEffect">
                                  <p:stCondLst>
                                    <p:cond delay="1000"/>
                                  </p:stCondLst>
                                  <p:childTnLst>
                                    <p:set>
                                      <p:cBhvr>
                                        <p:cTn id="90" dur="1" fill="hold">
                                          <p:stCondLst>
                                            <p:cond delay="0"/>
                                          </p:stCondLst>
                                        </p:cTn>
                                        <p:tgtEl>
                                          <p:spTgt spid="16"/>
                                        </p:tgtEl>
                                        <p:attrNameLst>
                                          <p:attrName>style.visibility</p:attrName>
                                        </p:attrNameLst>
                                      </p:cBhvr>
                                      <p:to>
                                        <p:strVal val="hidden"/>
                                      </p:to>
                                    </p:set>
                                  </p:childTnLst>
                                </p:cTn>
                              </p:par>
                            </p:childTnLst>
                          </p:cTn>
                        </p:par>
                        <p:par>
                          <p:cTn id="91" fill="hold">
                            <p:stCondLst>
                              <p:cond delay="18000"/>
                            </p:stCondLst>
                            <p:childTnLst>
                              <p:par>
                                <p:cTn id="92" presetID="1" presetClass="exit" presetSubtype="0" fill="hold" grpId="0" nodeType="afterEffect">
                                  <p:stCondLst>
                                    <p:cond delay="1000"/>
                                  </p:stCondLst>
                                  <p:childTnLst>
                                    <p:set>
                                      <p:cBhvr>
                                        <p:cTn id="93" dur="1" fill="hold">
                                          <p:stCondLst>
                                            <p:cond delay="0"/>
                                          </p:stCondLst>
                                        </p:cTn>
                                        <p:tgtEl>
                                          <p:spTgt spid="15"/>
                                        </p:tgtEl>
                                        <p:attrNameLst>
                                          <p:attrName>style.visibility</p:attrName>
                                        </p:attrNameLst>
                                      </p:cBhvr>
                                      <p:to>
                                        <p:strVal val="hidden"/>
                                      </p:to>
                                    </p:set>
                                  </p:childTnLst>
                                </p:cTn>
                              </p:par>
                            </p:childTnLst>
                          </p:cTn>
                        </p:par>
                        <p:par>
                          <p:cTn id="94" fill="hold">
                            <p:stCondLst>
                              <p:cond delay="19000"/>
                            </p:stCondLst>
                            <p:childTnLst>
                              <p:par>
                                <p:cTn id="95" presetID="1" presetClass="exit" presetSubtype="0" fill="hold" grpId="0" nodeType="afterEffect">
                                  <p:stCondLst>
                                    <p:cond delay="1000"/>
                                  </p:stCondLst>
                                  <p:childTnLst>
                                    <p:set>
                                      <p:cBhvr>
                                        <p:cTn id="96" dur="1" fill="hold">
                                          <p:stCondLst>
                                            <p:cond delay="0"/>
                                          </p:stCondLst>
                                        </p:cTn>
                                        <p:tgtEl>
                                          <p:spTgt spid="14"/>
                                        </p:tgtEl>
                                        <p:attrNameLst>
                                          <p:attrName>style.visibility</p:attrName>
                                        </p:attrNameLst>
                                      </p:cBhvr>
                                      <p:to>
                                        <p:strVal val="hidden"/>
                                      </p:to>
                                    </p:set>
                                  </p:childTnLst>
                                </p:cTn>
                              </p:par>
                            </p:childTnLst>
                          </p:cTn>
                        </p:par>
                        <p:par>
                          <p:cTn id="97" fill="hold">
                            <p:stCondLst>
                              <p:cond delay="20000"/>
                            </p:stCondLst>
                            <p:childTnLst>
                              <p:par>
                                <p:cTn id="98" presetID="1" presetClass="exit" presetSubtype="0" fill="hold" grpId="0" nodeType="afterEffect">
                                  <p:stCondLst>
                                    <p:cond delay="1000"/>
                                  </p:stCondLst>
                                  <p:childTnLst>
                                    <p:set>
                                      <p:cBhvr>
                                        <p:cTn id="99" dur="1" fill="hold">
                                          <p:stCondLst>
                                            <p:cond delay="0"/>
                                          </p:stCondLst>
                                        </p:cTn>
                                        <p:tgtEl>
                                          <p:spTgt spid="13"/>
                                        </p:tgtEl>
                                        <p:attrNameLst>
                                          <p:attrName>style.visibility</p:attrName>
                                        </p:attrNameLst>
                                      </p:cBhvr>
                                      <p:to>
                                        <p:strVal val="hidden"/>
                                      </p:to>
                                    </p:set>
                                  </p:childTnLst>
                                </p:cTn>
                              </p:par>
                            </p:childTnLst>
                          </p:cTn>
                        </p:par>
                        <p:par>
                          <p:cTn id="100" fill="hold">
                            <p:stCondLst>
                              <p:cond delay="21000"/>
                            </p:stCondLst>
                            <p:childTnLst>
                              <p:par>
                                <p:cTn id="101" presetID="1" presetClass="exit" presetSubtype="0" fill="hold" grpId="0" nodeType="afterEffect">
                                  <p:stCondLst>
                                    <p:cond delay="1000"/>
                                  </p:stCondLst>
                                  <p:childTnLst>
                                    <p:set>
                                      <p:cBhvr>
                                        <p:cTn id="102" dur="1" fill="hold">
                                          <p:stCondLst>
                                            <p:cond delay="0"/>
                                          </p:stCondLst>
                                        </p:cTn>
                                        <p:tgtEl>
                                          <p:spTgt spid="12"/>
                                        </p:tgtEl>
                                        <p:attrNameLst>
                                          <p:attrName>style.visibility</p:attrName>
                                        </p:attrNameLst>
                                      </p:cBhvr>
                                      <p:to>
                                        <p:strVal val="hidden"/>
                                      </p:to>
                                    </p:set>
                                  </p:childTnLst>
                                </p:cTn>
                              </p:par>
                            </p:childTnLst>
                          </p:cTn>
                        </p:par>
                        <p:par>
                          <p:cTn id="103" fill="hold">
                            <p:stCondLst>
                              <p:cond delay="22000"/>
                            </p:stCondLst>
                            <p:childTnLst>
                              <p:par>
                                <p:cTn id="104" presetID="1" presetClass="exit" presetSubtype="0" fill="hold" grpId="0" nodeType="afterEffect">
                                  <p:stCondLst>
                                    <p:cond delay="1000"/>
                                  </p:stCondLst>
                                  <p:childTnLst>
                                    <p:set>
                                      <p:cBhvr>
                                        <p:cTn id="105" dur="1" fill="hold">
                                          <p:stCondLst>
                                            <p:cond delay="0"/>
                                          </p:stCondLst>
                                        </p:cTn>
                                        <p:tgtEl>
                                          <p:spTgt spid="11"/>
                                        </p:tgtEl>
                                        <p:attrNameLst>
                                          <p:attrName>style.visibility</p:attrName>
                                        </p:attrNameLst>
                                      </p:cBhvr>
                                      <p:to>
                                        <p:strVal val="hidden"/>
                                      </p:to>
                                    </p:set>
                                  </p:childTnLst>
                                </p:cTn>
                              </p:par>
                            </p:childTnLst>
                          </p:cTn>
                        </p:par>
                        <p:par>
                          <p:cTn id="106" fill="hold">
                            <p:stCondLst>
                              <p:cond delay="23000"/>
                            </p:stCondLst>
                            <p:childTnLst>
                              <p:par>
                                <p:cTn id="107" presetID="1" presetClass="exit" presetSubtype="0" fill="hold" grpId="0" nodeType="afterEffect">
                                  <p:stCondLst>
                                    <p:cond delay="1000"/>
                                  </p:stCondLst>
                                  <p:childTnLst>
                                    <p:set>
                                      <p:cBhvr>
                                        <p:cTn id="108" dur="1" fill="hold">
                                          <p:stCondLst>
                                            <p:cond delay="0"/>
                                          </p:stCondLst>
                                        </p:cTn>
                                        <p:tgtEl>
                                          <p:spTgt spid="10"/>
                                        </p:tgtEl>
                                        <p:attrNameLst>
                                          <p:attrName>style.visibility</p:attrName>
                                        </p:attrNameLst>
                                      </p:cBhvr>
                                      <p:to>
                                        <p:strVal val="hidden"/>
                                      </p:to>
                                    </p:set>
                                  </p:childTnLst>
                                </p:cTn>
                              </p:par>
                            </p:childTnLst>
                          </p:cTn>
                        </p:par>
                        <p:par>
                          <p:cTn id="109" fill="hold">
                            <p:stCondLst>
                              <p:cond delay="24000"/>
                            </p:stCondLst>
                            <p:childTnLst>
                              <p:par>
                                <p:cTn id="110" presetID="1" presetClass="exit" presetSubtype="0" fill="hold" grpId="0" nodeType="afterEffect">
                                  <p:stCondLst>
                                    <p:cond delay="1000"/>
                                  </p:stCondLst>
                                  <p:childTnLst>
                                    <p:set>
                                      <p:cBhvr>
                                        <p:cTn id="111" dur="1" fill="hold">
                                          <p:stCondLst>
                                            <p:cond delay="0"/>
                                          </p:stCondLst>
                                        </p:cTn>
                                        <p:tgtEl>
                                          <p:spTgt spid="9"/>
                                        </p:tgtEl>
                                        <p:attrNameLst>
                                          <p:attrName>style.visibility</p:attrName>
                                        </p:attrNameLst>
                                      </p:cBhvr>
                                      <p:to>
                                        <p:strVal val="hidden"/>
                                      </p:to>
                                    </p:set>
                                  </p:childTnLst>
                                </p:cTn>
                              </p:par>
                            </p:childTnLst>
                          </p:cTn>
                        </p:par>
                        <p:par>
                          <p:cTn id="112" fill="hold">
                            <p:stCondLst>
                              <p:cond delay="25000"/>
                            </p:stCondLst>
                            <p:childTnLst>
                              <p:par>
                                <p:cTn id="113" presetID="1" presetClass="exit" presetSubtype="0" fill="hold" grpId="0" nodeType="afterEffect">
                                  <p:stCondLst>
                                    <p:cond delay="1000"/>
                                  </p:stCondLst>
                                  <p:childTnLst>
                                    <p:set>
                                      <p:cBhvr>
                                        <p:cTn id="114" dur="1" fill="hold">
                                          <p:stCondLst>
                                            <p:cond delay="0"/>
                                          </p:stCondLst>
                                        </p:cTn>
                                        <p:tgtEl>
                                          <p:spTgt spid="8"/>
                                        </p:tgtEl>
                                        <p:attrNameLst>
                                          <p:attrName>style.visibility</p:attrName>
                                        </p:attrNameLst>
                                      </p:cBhvr>
                                      <p:to>
                                        <p:strVal val="hidden"/>
                                      </p:to>
                                    </p:set>
                                  </p:childTnLst>
                                </p:cTn>
                              </p:par>
                            </p:childTnLst>
                          </p:cTn>
                        </p:par>
                        <p:par>
                          <p:cTn id="115" fill="hold">
                            <p:stCondLst>
                              <p:cond delay="26000"/>
                            </p:stCondLst>
                            <p:childTnLst>
                              <p:par>
                                <p:cTn id="116" presetID="1" presetClass="exit" presetSubtype="0" fill="hold" grpId="0" nodeType="afterEffect">
                                  <p:stCondLst>
                                    <p:cond delay="1000"/>
                                  </p:stCondLst>
                                  <p:childTnLst>
                                    <p:set>
                                      <p:cBhvr>
                                        <p:cTn id="117" dur="1" fill="hold">
                                          <p:stCondLst>
                                            <p:cond delay="0"/>
                                          </p:stCondLst>
                                        </p:cTn>
                                        <p:tgtEl>
                                          <p:spTgt spid="7"/>
                                        </p:tgtEl>
                                        <p:attrNameLst>
                                          <p:attrName>style.visibility</p:attrName>
                                        </p:attrNameLst>
                                      </p:cBhvr>
                                      <p:to>
                                        <p:strVal val="hidden"/>
                                      </p:to>
                                    </p:set>
                                  </p:childTnLst>
                                </p:cTn>
                              </p:par>
                            </p:childTnLst>
                          </p:cTn>
                        </p:par>
                        <p:par>
                          <p:cTn id="118" fill="hold">
                            <p:stCondLst>
                              <p:cond delay="27000"/>
                            </p:stCondLst>
                            <p:childTnLst>
                              <p:par>
                                <p:cTn id="119" presetID="1" presetClass="exit" presetSubtype="0" fill="hold" grpId="0" nodeType="afterEffect">
                                  <p:stCondLst>
                                    <p:cond delay="1000"/>
                                  </p:stCondLst>
                                  <p:childTnLst>
                                    <p:set>
                                      <p:cBhvr>
                                        <p:cTn id="120" dur="1" fill="hold">
                                          <p:stCondLst>
                                            <p:cond delay="0"/>
                                          </p:stCondLst>
                                        </p:cTn>
                                        <p:tgtEl>
                                          <p:spTgt spid="6"/>
                                        </p:tgtEl>
                                        <p:attrNameLst>
                                          <p:attrName>style.visibility</p:attrName>
                                        </p:attrNameLst>
                                      </p:cBhvr>
                                      <p:to>
                                        <p:strVal val="hidden"/>
                                      </p:to>
                                    </p:set>
                                  </p:childTnLst>
                                </p:cTn>
                              </p:par>
                            </p:childTnLst>
                          </p:cTn>
                        </p:par>
                        <p:par>
                          <p:cTn id="121" fill="hold">
                            <p:stCondLst>
                              <p:cond delay="28000"/>
                            </p:stCondLst>
                            <p:childTnLst>
                              <p:par>
                                <p:cTn id="122" presetID="1" presetClass="exit" presetSubtype="0" fill="hold" grpId="0" nodeType="afterEffect">
                                  <p:stCondLst>
                                    <p:cond delay="1000"/>
                                  </p:stCondLst>
                                  <p:childTnLst>
                                    <p:set>
                                      <p:cBhvr>
                                        <p:cTn id="123" dur="1" fill="hold">
                                          <p:stCondLst>
                                            <p:cond delay="0"/>
                                          </p:stCondLst>
                                        </p:cTn>
                                        <p:tgtEl>
                                          <p:spTgt spid="5"/>
                                        </p:tgtEl>
                                        <p:attrNameLst>
                                          <p:attrName>style.visibility</p:attrName>
                                        </p:attrNameLst>
                                      </p:cBhvr>
                                      <p:to>
                                        <p:strVal val="hidden"/>
                                      </p:to>
                                    </p:set>
                                  </p:childTnLst>
                                </p:cTn>
                              </p:par>
                            </p:childTnLst>
                          </p:cTn>
                        </p:par>
                        <p:par>
                          <p:cTn id="124" fill="hold">
                            <p:stCondLst>
                              <p:cond delay="29000"/>
                            </p:stCondLst>
                            <p:childTnLst>
                              <p:par>
                                <p:cTn id="125" presetID="1" presetClass="exit" presetSubtype="0" fill="hold" grpId="0" nodeType="afterEffect">
                                  <p:stCondLst>
                                    <p:cond delay="1000"/>
                                  </p:stCondLst>
                                  <p:childTnLst>
                                    <p:set>
                                      <p:cBhvr>
                                        <p:cTn id="126" dur="1" fill="hold">
                                          <p:stCondLst>
                                            <p:cond delay="0"/>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33"/>
                  </p:tgtEl>
                </p:cond>
              </p:nextCondLst>
            </p:seq>
            <p:seq concurrent="1" nextAc="seek">
              <p:cTn id="127" restart="whenNotActive" fill="hold" evtFilter="cancelBubble" nodeType="interactiveSeq">
                <p:stCondLst>
                  <p:cond evt="onClick" delay="0">
                    <p:tgtEl>
                      <p:spTgt spid="94"/>
                    </p:tgtEl>
                  </p:cond>
                </p:stCondLst>
                <p:endSync evt="end" delay="0">
                  <p:rtn val="all"/>
                </p:endSync>
                <p:childTnLst>
                  <p:par>
                    <p:cTn id="128" fill="hold">
                      <p:stCondLst>
                        <p:cond delay="0"/>
                      </p:stCondLst>
                      <p:childTnLst>
                        <p:par>
                          <p:cTn id="129" fill="hold">
                            <p:stCondLst>
                              <p:cond delay="0"/>
                            </p:stCondLst>
                            <p:childTnLst>
                              <p:par>
                                <p:cTn id="130" presetID="1" presetClass="exit" presetSubtype="0" fill="hold" grpId="0" nodeType="clickEffect">
                                  <p:stCondLst>
                                    <p:cond delay="0"/>
                                  </p:stCondLst>
                                  <p:childTnLst>
                                    <p:set>
                                      <p:cBhvr>
                                        <p:cTn id="131" dur="1" fill="hold">
                                          <p:stCondLst>
                                            <p:cond delay="0"/>
                                          </p:stCondLst>
                                        </p:cTn>
                                        <p:tgtEl>
                                          <p:spTgt spid="94"/>
                                        </p:tgtEl>
                                        <p:attrNameLst>
                                          <p:attrName>style.visibility</p:attrName>
                                        </p:attrNameLst>
                                      </p:cBhvr>
                                      <p:to>
                                        <p:strVal val="hidden"/>
                                      </p:to>
                                    </p:set>
                                  </p:childTnLst>
                                </p:cTn>
                              </p:par>
                            </p:childTnLst>
                          </p:cTn>
                        </p:par>
                        <p:par>
                          <p:cTn id="132" fill="hold">
                            <p:stCondLst>
                              <p:cond delay="0"/>
                            </p:stCondLst>
                            <p:childTnLst>
                              <p:par>
                                <p:cTn id="133" presetID="1" presetClass="exit" presetSubtype="0" fill="hold" grpId="0" nodeType="afterEffect">
                                  <p:stCondLst>
                                    <p:cond delay="1000"/>
                                  </p:stCondLst>
                                  <p:childTnLst>
                                    <p:set>
                                      <p:cBhvr>
                                        <p:cTn id="134" dur="1" fill="hold">
                                          <p:stCondLst>
                                            <p:cond delay="0"/>
                                          </p:stCondLst>
                                        </p:cTn>
                                        <p:tgtEl>
                                          <p:spTgt spid="93"/>
                                        </p:tgtEl>
                                        <p:attrNameLst>
                                          <p:attrName>style.visibility</p:attrName>
                                        </p:attrNameLst>
                                      </p:cBhvr>
                                      <p:to>
                                        <p:strVal val="hidden"/>
                                      </p:to>
                                    </p:set>
                                  </p:childTnLst>
                                </p:cTn>
                              </p:par>
                            </p:childTnLst>
                          </p:cTn>
                        </p:par>
                        <p:par>
                          <p:cTn id="135" fill="hold">
                            <p:stCondLst>
                              <p:cond delay="1000"/>
                            </p:stCondLst>
                            <p:childTnLst>
                              <p:par>
                                <p:cTn id="136" presetID="1" presetClass="exit" presetSubtype="0" fill="hold" grpId="0" nodeType="afterEffect">
                                  <p:stCondLst>
                                    <p:cond delay="1000"/>
                                  </p:stCondLst>
                                  <p:childTnLst>
                                    <p:set>
                                      <p:cBhvr>
                                        <p:cTn id="137" dur="1" fill="hold">
                                          <p:stCondLst>
                                            <p:cond delay="0"/>
                                          </p:stCondLst>
                                        </p:cTn>
                                        <p:tgtEl>
                                          <p:spTgt spid="92"/>
                                        </p:tgtEl>
                                        <p:attrNameLst>
                                          <p:attrName>style.visibility</p:attrName>
                                        </p:attrNameLst>
                                      </p:cBhvr>
                                      <p:to>
                                        <p:strVal val="hidden"/>
                                      </p:to>
                                    </p:set>
                                  </p:childTnLst>
                                </p:cTn>
                              </p:par>
                            </p:childTnLst>
                          </p:cTn>
                        </p:par>
                        <p:par>
                          <p:cTn id="138" fill="hold">
                            <p:stCondLst>
                              <p:cond delay="2000"/>
                            </p:stCondLst>
                            <p:childTnLst>
                              <p:par>
                                <p:cTn id="139" presetID="1" presetClass="exit" presetSubtype="0" fill="hold" grpId="0" nodeType="afterEffect">
                                  <p:stCondLst>
                                    <p:cond delay="1000"/>
                                  </p:stCondLst>
                                  <p:childTnLst>
                                    <p:set>
                                      <p:cBhvr>
                                        <p:cTn id="140" dur="1" fill="hold">
                                          <p:stCondLst>
                                            <p:cond delay="0"/>
                                          </p:stCondLst>
                                        </p:cTn>
                                        <p:tgtEl>
                                          <p:spTgt spid="91"/>
                                        </p:tgtEl>
                                        <p:attrNameLst>
                                          <p:attrName>style.visibility</p:attrName>
                                        </p:attrNameLst>
                                      </p:cBhvr>
                                      <p:to>
                                        <p:strVal val="hidden"/>
                                      </p:to>
                                    </p:set>
                                  </p:childTnLst>
                                </p:cTn>
                              </p:par>
                            </p:childTnLst>
                          </p:cTn>
                        </p:par>
                        <p:par>
                          <p:cTn id="141" fill="hold">
                            <p:stCondLst>
                              <p:cond delay="3000"/>
                            </p:stCondLst>
                            <p:childTnLst>
                              <p:par>
                                <p:cTn id="142" presetID="1" presetClass="exit" presetSubtype="0" fill="hold" grpId="0" nodeType="afterEffect">
                                  <p:stCondLst>
                                    <p:cond delay="1000"/>
                                  </p:stCondLst>
                                  <p:childTnLst>
                                    <p:set>
                                      <p:cBhvr>
                                        <p:cTn id="143" dur="1" fill="hold">
                                          <p:stCondLst>
                                            <p:cond delay="0"/>
                                          </p:stCondLst>
                                        </p:cTn>
                                        <p:tgtEl>
                                          <p:spTgt spid="90"/>
                                        </p:tgtEl>
                                        <p:attrNameLst>
                                          <p:attrName>style.visibility</p:attrName>
                                        </p:attrNameLst>
                                      </p:cBhvr>
                                      <p:to>
                                        <p:strVal val="hidden"/>
                                      </p:to>
                                    </p:set>
                                  </p:childTnLst>
                                </p:cTn>
                              </p:par>
                            </p:childTnLst>
                          </p:cTn>
                        </p:par>
                        <p:par>
                          <p:cTn id="144" fill="hold">
                            <p:stCondLst>
                              <p:cond delay="4000"/>
                            </p:stCondLst>
                            <p:childTnLst>
                              <p:par>
                                <p:cTn id="145" presetID="1" presetClass="exit" presetSubtype="0" fill="hold" grpId="0" nodeType="afterEffect">
                                  <p:stCondLst>
                                    <p:cond delay="1000"/>
                                  </p:stCondLst>
                                  <p:childTnLst>
                                    <p:set>
                                      <p:cBhvr>
                                        <p:cTn id="146" dur="1" fill="hold">
                                          <p:stCondLst>
                                            <p:cond delay="0"/>
                                          </p:stCondLst>
                                        </p:cTn>
                                        <p:tgtEl>
                                          <p:spTgt spid="89"/>
                                        </p:tgtEl>
                                        <p:attrNameLst>
                                          <p:attrName>style.visibility</p:attrName>
                                        </p:attrNameLst>
                                      </p:cBhvr>
                                      <p:to>
                                        <p:strVal val="hidden"/>
                                      </p:to>
                                    </p:set>
                                  </p:childTnLst>
                                </p:cTn>
                              </p:par>
                            </p:childTnLst>
                          </p:cTn>
                        </p:par>
                        <p:par>
                          <p:cTn id="147" fill="hold">
                            <p:stCondLst>
                              <p:cond delay="5000"/>
                            </p:stCondLst>
                            <p:childTnLst>
                              <p:par>
                                <p:cTn id="148" presetID="1" presetClass="exit" presetSubtype="0" fill="hold" grpId="0" nodeType="afterEffect">
                                  <p:stCondLst>
                                    <p:cond delay="1000"/>
                                  </p:stCondLst>
                                  <p:childTnLst>
                                    <p:set>
                                      <p:cBhvr>
                                        <p:cTn id="149" dur="1" fill="hold">
                                          <p:stCondLst>
                                            <p:cond delay="0"/>
                                          </p:stCondLst>
                                        </p:cTn>
                                        <p:tgtEl>
                                          <p:spTgt spid="88"/>
                                        </p:tgtEl>
                                        <p:attrNameLst>
                                          <p:attrName>style.visibility</p:attrName>
                                        </p:attrNameLst>
                                      </p:cBhvr>
                                      <p:to>
                                        <p:strVal val="hidden"/>
                                      </p:to>
                                    </p:set>
                                  </p:childTnLst>
                                </p:cTn>
                              </p:par>
                            </p:childTnLst>
                          </p:cTn>
                        </p:par>
                        <p:par>
                          <p:cTn id="150" fill="hold">
                            <p:stCondLst>
                              <p:cond delay="6000"/>
                            </p:stCondLst>
                            <p:childTnLst>
                              <p:par>
                                <p:cTn id="151" presetID="1" presetClass="exit" presetSubtype="0" fill="hold" grpId="0" nodeType="afterEffect">
                                  <p:stCondLst>
                                    <p:cond delay="1000"/>
                                  </p:stCondLst>
                                  <p:childTnLst>
                                    <p:set>
                                      <p:cBhvr>
                                        <p:cTn id="152" dur="1" fill="hold">
                                          <p:stCondLst>
                                            <p:cond delay="0"/>
                                          </p:stCondLst>
                                        </p:cTn>
                                        <p:tgtEl>
                                          <p:spTgt spid="87"/>
                                        </p:tgtEl>
                                        <p:attrNameLst>
                                          <p:attrName>style.visibility</p:attrName>
                                        </p:attrNameLst>
                                      </p:cBhvr>
                                      <p:to>
                                        <p:strVal val="hidden"/>
                                      </p:to>
                                    </p:set>
                                  </p:childTnLst>
                                </p:cTn>
                              </p:par>
                            </p:childTnLst>
                          </p:cTn>
                        </p:par>
                        <p:par>
                          <p:cTn id="153" fill="hold">
                            <p:stCondLst>
                              <p:cond delay="7000"/>
                            </p:stCondLst>
                            <p:childTnLst>
                              <p:par>
                                <p:cTn id="154" presetID="1" presetClass="exit" presetSubtype="0" fill="hold" grpId="0" nodeType="afterEffect">
                                  <p:stCondLst>
                                    <p:cond delay="1000"/>
                                  </p:stCondLst>
                                  <p:childTnLst>
                                    <p:set>
                                      <p:cBhvr>
                                        <p:cTn id="155" dur="1" fill="hold">
                                          <p:stCondLst>
                                            <p:cond delay="0"/>
                                          </p:stCondLst>
                                        </p:cTn>
                                        <p:tgtEl>
                                          <p:spTgt spid="86"/>
                                        </p:tgtEl>
                                        <p:attrNameLst>
                                          <p:attrName>style.visibility</p:attrName>
                                        </p:attrNameLst>
                                      </p:cBhvr>
                                      <p:to>
                                        <p:strVal val="hidden"/>
                                      </p:to>
                                    </p:set>
                                  </p:childTnLst>
                                </p:cTn>
                              </p:par>
                            </p:childTnLst>
                          </p:cTn>
                        </p:par>
                        <p:par>
                          <p:cTn id="156" fill="hold">
                            <p:stCondLst>
                              <p:cond delay="8000"/>
                            </p:stCondLst>
                            <p:childTnLst>
                              <p:par>
                                <p:cTn id="157" presetID="1" presetClass="exit" presetSubtype="0" fill="hold" grpId="0" nodeType="afterEffect">
                                  <p:stCondLst>
                                    <p:cond delay="1000"/>
                                  </p:stCondLst>
                                  <p:childTnLst>
                                    <p:set>
                                      <p:cBhvr>
                                        <p:cTn id="158" dur="1" fill="hold">
                                          <p:stCondLst>
                                            <p:cond delay="0"/>
                                          </p:stCondLst>
                                        </p:cTn>
                                        <p:tgtEl>
                                          <p:spTgt spid="85"/>
                                        </p:tgtEl>
                                        <p:attrNameLst>
                                          <p:attrName>style.visibility</p:attrName>
                                        </p:attrNameLst>
                                      </p:cBhvr>
                                      <p:to>
                                        <p:strVal val="hidden"/>
                                      </p:to>
                                    </p:set>
                                  </p:childTnLst>
                                </p:cTn>
                              </p:par>
                            </p:childTnLst>
                          </p:cTn>
                        </p:par>
                        <p:par>
                          <p:cTn id="159" fill="hold">
                            <p:stCondLst>
                              <p:cond delay="9000"/>
                            </p:stCondLst>
                            <p:childTnLst>
                              <p:par>
                                <p:cTn id="160" presetID="1" presetClass="exit" presetSubtype="0" fill="hold" grpId="0" nodeType="afterEffect">
                                  <p:stCondLst>
                                    <p:cond delay="1000"/>
                                  </p:stCondLst>
                                  <p:childTnLst>
                                    <p:set>
                                      <p:cBhvr>
                                        <p:cTn id="161" dur="1" fill="hold">
                                          <p:stCondLst>
                                            <p:cond delay="0"/>
                                          </p:stCondLst>
                                        </p:cTn>
                                        <p:tgtEl>
                                          <p:spTgt spid="84"/>
                                        </p:tgtEl>
                                        <p:attrNameLst>
                                          <p:attrName>style.visibility</p:attrName>
                                        </p:attrNameLst>
                                      </p:cBhvr>
                                      <p:to>
                                        <p:strVal val="hidden"/>
                                      </p:to>
                                    </p:set>
                                  </p:childTnLst>
                                </p:cTn>
                              </p:par>
                            </p:childTnLst>
                          </p:cTn>
                        </p:par>
                        <p:par>
                          <p:cTn id="162" fill="hold">
                            <p:stCondLst>
                              <p:cond delay="10000"/>
                            </p:stCondLst>
                            <p:childTnLst>
                              <p:par>
                                <p:cTn id="163" presetID="1" presetClass="exit" presetSubtype="0" fill="hold" grpId="0" nodeType="afterEffect">
                                  <p:stCondLst>
                                    <p:cond delay="1000"/>
                                  </p:stCondLst>
                                  <p:childTnLst>
                                    <p:set>
                                      <p:cBhvr>
                                        <p:cTn id="164" dur="1" fill="hold">
                                          <p:stCondLst>
                                            <p:cond delay="0"/>
                                          </p:stCondLst>
                                        </p:cTn>
                                        <p:tgtEl>
                                          <p:spTgt spid="83"/>
                                        </p:tgtEl>
                                        <p:attrNameLst>
                                          <p:attrName>style.visibility</p:attrName>
                                        </p:attrNameLst>
                                      </p:cBhvr>
                                      <p:to>
                                        <p:strVal val="hidden"/>
                                      </p:to>
                                    </p:set>
                                  </p:childTnLst>
                                </p:cTn>
                              </p:par>
                            </p:childTnLst>
                          </p:cTn>
                        </p:par>
                        <p:par>
                          <p:cTn id="165" fill="hold">
                            <p:stCondLst>
                              <p:cond delay="11000"/>
                            </p:stCondLst>
                            <p:childTnLst>
                              <p:par>
                                <p:cTn id="166" presetID="1" presetClass="exit" presetSubtype="0" fill="hold" grpId="0" nodeType="afterEffect">
                                  <p:stCondLst>
                                    <p:cond delay="1000"/>
                                  </p:stCondLst>
                                  <p:childTnLst>
                                    <p:set>
                                      <p:cBhvr>
                                        <p:cTn id="167" dur="1" fill="hold">
                                          <p:stCondLst>
                                            <p:cond delay="0"/>
                                          </p:stCondLst>
                                        </p:cTn>
                                        <p:tgtEl>
                                          <p:spTgt spid="82"/>
                                        </p:tgtEl>
                                        <p:attrNameLst>
                                          <p:attrName>style.visibility</p:attrName>
                                        </p:attrNameLst>
                                      </p:cBhvr>
                                      <p:to>
                                        <p:strVal val="hidden"/>
                                      </p:to>
                                    </p:set>
                                  </p:childTnLst>
                                </p:cTn>
                              </p:par>
                            </p:childTnLst>
                          </p:cTn>
                        </p:par>
                        <p:par>
                          <p:cTn id="168" fill="hold">
                            <p:stCondLst>
                              <p:cond delay="12000"/>
                            </p:stCondLst>
                            <p:childTnLst>
                              <p:par>
                                <p:cTn id="169" presetID="1" presetClass="exit" presetSubtype="0" fill="hold" grpId="0" nodeType="afterEffect">
                                  <p:stCondLst>
                                    <p:cond delay="1000"/>
                                  </p:stCondLst>
                                  <p:childTnLst>
                                    <p:set>
                                      <p:cBhvr>
                                        <p:cTn id="170" dur="1" fill="hold">
                                          <p:stCondLst>
                                            <p:cond delay="0"/>
                                          </p:stCondLst>
                                        </p:cTn>
                                        <p:tgtEl>
                                          <p:spTgt spid="81"/>
                                        </p:tgtEl>
                                        <p:attrNameLst>
                                          <p:attrName>style.visibility</p:attrName>
                                        </p:attrNameLst>
                                      </p:cBhvr>
                                      <p:to>
                                        <p:strVal val="hidden"/>
                                      </p:to>
                                    </p:set>
                                  </p:childTnLst>
                                </p:cTn>
                              </p:par>
                            </p:childTnLst>
                          </p:cTn>
                        </p:par>
                        <p:par>
                          <p:cTn id="171" fill="hold">
                            <p:stCondLst>
                              <p:cond delay="13000"/>
                            </p:stCondLst>
                            <p:childTnLst>
                              <p:par>
                                <p:cTn id="172" presetID="1" presetClass="exit" presetSubtype="0" fill="hold" grpId="0" nodeType="afterEffect">
                                  <p:stCondLst>
                                    <p:cond delay="1000"/>
                                  </p:stCondLst>
                                  <p:childTnLst>
                                    <p:set>
                                      <p:cBhvr>
                                        <p:cTn id="173" dur="1" fill="hold">
                                          <p:stCondLst>
                                            <p:cond delay="0"/>
                                          </p:stCondLst>
                                        </p:cTn>
                                        <p:tgtEl>
                                          <p:spTgt spid="80"/>
                                        </p:tgtEl>
                                        <p:attrNameLst>
                                          <p:attrName>style.visibility</p:attrName>
                                        </p:attrNameLst>
                                      </p:cBhvr>
                                      <p:to>
                                        <p:strVal val="hidden"/>
                                      </p:to>
                                    </p:set>
                                  </p:childTnLst>
                                </p:cTn>
                              </p:par>
                            </p:childTnLst>
                          </p:cTn>
                        </p:par>
                        <p:par>
                          <p:cTn id="174" fill="hold">
                            <p:stCondLst>
                              <p:cond delay="14000"/>
                            </p:stCondLst>
                            <p:childTnLst>
                              <p:par>
                                <p:cTn id="175" presetID="1" presetClass="exit" presetSubtype="0" fill="hold" grpId="0" nodeType="afterEffect">
                                  <p:stCondLst>
                                    <p:cond delay="1000"/>
                                  </p:stCondLst>
                                  <p:childTnLst>
                                    <p:set>
                                      <p:cBhvr>
                                        <p:cTn id="176" dur="1" fill="hold">
                                          <p:stCondLst>
                                            <p:cond delay="0"/>
                                          </p:stCondLst>
                                        </p:cTn>
                                        <p:tgtEl>
                                          <p:spTgt spid="79"/>
                                        </p:tgtEl>
                                        <p:attrNameLst>
                                          <p:attrName>style.visibility</p:attrName>
                                        </p:attrNameLst>
                                      </p:cBhvr>
                                      <p:to>
                                        <p:strVal val="hidden"/>
                                      </p:to>
                                    </p:set>
                                  </p:childTnLst>
                                </p:cTn>
                              </p:par>
                            </p:childTnLst>
                          </p:cTn>
                        </p:par>
                        <p:par>
                          <p:cTn id="177" fill="hold">
                            <p:stCondLst>
                              <p:cond delay="15000"/>
                            </p:stCondLst>
                            <p:childTnLst>
                              <p:par>
                                <p:cTn id="178" presetID="1" presetClass="exit" presetSubtype="0" fill="hold" grpId="0" nodeType="afterEffect">
                                  <p:stCondLst>
                                    <p:cond delay="1000"/>
                                  </p:stCondLst>
                                  <p:childTnLst>
                                    <p:set>
                                      <p:cBhvr>
                                        <p:cTn id="179" dur="1" fill="hold">
                                          <p:stCondLst>
                                            <p:cond delay="0"/>
                                          </p:stCondLst>
                                        </p:cTn>
                                        <p:tgtEl>
                                          <p:spTgt spid="78"/>
                                        </p:tgtEl>
                                        <p:attrNameLst>
                                          <p:attrName>style.visibility</p:attrName>
                                        </p:attrNameLst>
                                      </p:cBhvr>
                                      <p:to>
                                        <p:strVal val="hidden"/>
                                      </p:to>
                                    </p:set>
                                  </p:childTnLst>
                                </p:cTn>
                              </p:par>
                            </p:childTnLst>
                          </p:cTn>
                        </p:par>
                        <p:par>
                          <p:cTn id="180" fill="hold">
                            <p:stCondLst>
                              <p:cond delay="16000"/>
                            </p:stCondLst>
                            <p:childTnLst>
                              <p:par>
                                <p:cTn id="181" presetID="1" presetClass="exit" presetSubtype="0" fill="hold" grpId="0" nodeType="afterEffect">
                                  <p:stCondLst>
                                    <p:cond delay="1000"/>
                                  </p:stCondLst>
                                  <p:childTnLst>
                                    <p:set>
                                      <p:cBhvr>
                                        <p:cTn id="182" dur="1" fill="hold">
                                          <p:stCondLst>
                                            <p:cond delay="0"/>
                                          </p:stCondLst>
                                        </p:cTn>
                                        <p:tgtEl>
                                          <p:spTgt spid="77"/>
                                        </p:tgtEl>
                                        <p:attrNameLst>
                                          <p:attrName>style.visibility</p:attrName>
                                        </p:attrNameLst>
                                      </p:cBhvr>
                                      <p:to>
                                        <p:strVal val="hidden"/>
                                      </p:to>
                                    </p:set>
                                  </p:childTnLst>
                                </p:cTn>
                              </p:par>
                            </p:childTnLst>
                          </p:cTn>
                        </p:par>
                        <p:par>
                          <p:cTn id="183" fill="hold">
                            <p:stCondLst>
                              <p:cond delay="17000"/>
                            </p:stCondLst>
                            <p:childTnLst>
                              <p:par>
                                <p:cTn id="184" presetID="1" presetClass="exit" presetSubtype="0" fill="hold" grpId="0" nodeType="afterEffect">
                                  <p:stCondLst>
                                    <p:cond delay="1000"/>
                                  </p:stCondLst>
                                  <p:childTnLst>
                                    <p:set>
                                      <p:cBhvr>
                                        <p:cTn id="185" dur="1" fill="hold">
                                          <p:stCondLst>
                                            <p:cond delay="0"/>
                                          </p:stCondLst>
                                        </p:cTn>
                                        <p:tgtEl>
                                          <p:spTgt spid="76"/>
                                        </p:tgtEl>
                                        <p:attrNameLst>
                                          <p:attrName>style.visibility</p:attrName>
                                        </p:attrNameLst>
                                      </p:cBhvr>
                                      <p:to>
                                        <p:strVal val="hidden"/>
                                      </p:to>
                                    </p:set>
                                  </p:childTnLst>
                                </p:cTn>
                              </p:par>
                            </p:childTnLst>
                          </p:cTn>
                        </p:par>
                        <p:par>
                          <p:cTn id="186" fill="hold">
                            <p:stCondLst>
                              <p:cond delay="18000"/>
                            </p:stCondLst>
                            <p:childTnLst>
                              <p:par>
                                <p:cTn id="187" presetID="1" presetClass="exit" presetSubtype="0" fill="hold" grpId="0" nodeType="afterEffect">
                                  <p:stCondLst>
                                    <p:cond delay="1000"/>
                                  </p:stCondLst>
                                  <p:childTnLst>
                                    <p:set>
                                      <p:cBhvr>
                                        <p:cTn id="188" dur="1" fill="hold">
                                          <p:stCondLst>
                                            <p:cond delay="0"/>
                                          </p:stCondLst>
                                        </p:cTn>
                                        <p:tgtEl>
                                          <p:spTgt spid="75"/>
                                        </p:tgtEl>
                                        <p:attrNameLst>
                                          <p:attrName>style.visibility</p:attrName>
                                        </p:attrNameLst>
                                      </p:cBhvr>
                                      <p:to>
                                        <p:strVal val="hidden"/>
                                      </p:to>
                                    </p:set>
                                  </p:childTnLst>
                                </p:cTn>
                              </p:par>
                            </p:childTnLst>
                          </p:cTn>
                        </p:par>
                        <p:par>
                          <p:cTn id="189" fill="hold">
                            <p:stCondLst>
                              <p:cond delay="19000"/>
                            </p:stCondLst>
                            <p:childTnLst>
                              <p:par>
                                <p:cTn id="190" presetID="1" presetClass="exit" presetSubtype="0" fill="hold" grpId="0" nodeType="afterEffect">
                                  <p:stCondLst>
                                    <p:cond delay="1000"/>
                                  </p:stCondLst>
                                  <p:childTnLst>
                                    <p:set>
                                      <p:cBhvr>
                                        <p:cTn id="191" dur="1" fill="hold">
                                          <p:stCondLst>
                                            <p:cond delay="0"/>
                                          </p:stCondLst>
                                        </p:cTn>
                                        <p:tgtEl>
                                          <p:spTgt spid="74"/>
                                        </p:tgtEl>
                                        <p:attrNameLst>
                                          <p:attrName>style.visibility</p:attrName>
                                        </p:attrNameLst>
                                      </p:cBhvr>
                                      <p:to>
                                        <p:strVal val="hidden"/>
                                      </p:to>
                                    </p:set>
                                  </p:childTnLst>
                                </p:cTn>
                              </p:par>
                            </p:childTnLst>
                          </p:cTn>
                        </p:par>
                        <p:par>
                          <p:cTn id="192" fill="hold">
                            <p:stCondLst>
                              <p:cond delay="20000"/>
                            </p:stCondLst>
                            <p:childTnLst>
                              <p:par>
                                <p:cTn id="193" presetID="1" presetClass="exit" presetSubtype="0" fill="hold" grpId="0" nodeType="afterEffect">
                                  <p:stCondLst>
                                    <p:cond delay="1000"/>
                                  </p:stCondLst>
                                  <p:childTnLst>
                                    <p:set>
                                      <p:cBhvr>
                                        <p:cTn id="194" dur="1" fill="hold">
                                          <p:stCondLst>
                                            <p:cond delay="0"/>
                                          </p:stCondLst>
                                        </p:cTn>
                                        <p:tgtEl>
                                          <p:spTgt spid="73"/>
                                        </p:tgtEl>
                                        <p:attrNameLst>
                                          <p:attrName>style.visibility</p:attrName>
                                        </p:attrNameLst>
                                      </p:cBhvr>
                                      <p:to>
                                        <p:strVal val="hidden"/>
                                      </p:to>
                                    </p:set>
                                  </p:childTnLst>
                                </p:cTn>
                              </p:par>
                            </p:childTnLst>
                          </p:cTn>
                        </p:par>
                        <p:par>
                          <p:cTn id="195" fill="hold">
                            <p:stCondLst>
                              <p:cond delay="21000"/>
                            </p:stCondLst>
                            <p:childTnLst>
                              <p:par>
                                <p:cTn id="196" presetID="1" presetClass="exit" presetSubtype="0" fill="hold" grpId="0" nodeType="afterEffect">
                                  <p:stCondLst>
                                    <p:cond delay="1000"/>
                                  </p:stCondLst>
                                  <p:childTnLst>
                                    <p:set>
                                      <p:cBhvr>
                                        <p:cTn id="197" dur="1" fill="hold">
                                          <p:stCondLst>
                                            <p:cond delay="0"/>
                                          </p:stCondLst>
                                        </p:cTn>
                                        <p:tgtEl>
                                          <p:spTgt spid="72"/>
                                        </p:tgtEl>
                                        <p:attrNameLst>
                                          <p:attrName>style.visibility</p:attrName>
                                        </p:attrNameLst>
                                      </p:cBhvr>
                                      <p:to>
                                        <p:strVal val="hidden"/>
                                      </p:to>
                                    </p:set>
                                  </p:childTnLst>
                                </p:cTn>
                              </p:par>
                            </p:childTnLst>
                          </p:cTn>
                        </p:par>
                        <p:par>
                          <p:cTn id="198" fill="hold">
                            <p:stCondLst>
                              <p:cond delay="22000"/>
                            </p:stCondLst>
                            <p:childTnLst>
                              <p:par>
                                <p:cTn id="199" presetID="1" presetClass="exit" presetSubtype="0" fill="hold" grpId="0" nodeType="afterEffect">
                                  <p:stCondLst>
                                    <p:cond delay="1000"/>
                                  </p:stCondLst>
                                  <p:childTnLst>
                                    <p:set>
                                      <p:cBhvr>
                                        <p:cTn id="200" dur="1" fill="hold">
                                          <p:stCondLst>
                                            <p:cond delay="0"/>
                                          </p:stCondLst>
                                        </p:cTn>
                                        <p:tgtEl>
                                          <p:spTgt spid="71"/>
                                        </p:tgtEl>
                                        <p:attrNameLst>
                                          <p:attrName>style.visibility</p:attrName>
                                        </p:attrNameLst>
                                      </p:cBhvr>
                                      <p:to>
                                        <p:strVal val="hidden"/>
                                      </p:to>
                                    </p:set>
                                  </p:childTnLst>
                                </p:cTn>
                              </p:par>
                            </p:childTnLst>
                          </p:cTn>
                        </p:par>
                        <p:par>
                          <p:cTn id="201" fill="hold">
                            <p:stCondLst>
                              <p:cond delay="23000"/>
                            </p:stCondLst>
                            <p:childTnLst>
                              <p:par>
                                <p:cTn id="202" presetID="1" presetClass="exit" presetSubtype="0" fill="hold" grpId="0" nodeType="afterEffect">
                                  <p:stCondLst>
                                    <p:cond delay="1000"/>
                                  </p:stCondLst>
                                  <p:childTnLst>
                                    <p:set>
                                      <p:cBhvr>
                                        <p:cTn id="203" dur="1" fill="hold">
                                          <p:stCondLst>
                                            <p:cond delay="0"/>
                                          </p:stCondLst>
                                        </p:cTn>
                                        <p:tgtEl>
                                          <p:spTgt spid="70"/>
                                        </p:tgtEl>
                                        <p:attrNameLst>
                                          <p:attrName>style.visibility</p:attrName>
                                        </p:attrNameLst>
                                      </p:cBhvr>
                                      <p:to>
                                        <p:strVal val="hidden"/>
                                      </p:to>
                                    </p:set>
                                  </p:childTnLst>
                                </p:cTn>
                              </p:par>
                            </p:childTnLst>
                          </p:cTn>
                        </p:par>
                        <p:par>
                          <p:cTn id="204" fill="hold">
                            <p:stCondLst>
                              <p:cond delay="24000"/>
                            </p:stCondLst>
                            <p:childTnLst>
                              <p:par>
                                <p:cTn id="205" presetID="1" presetClass="exit" presetSubtype="0" fill="hold" grpId="0" nodeType="afterEffect">
                                  <p:stCondLst>
                                    <p:cond delay="1000"/>
                                  </p:stCondLst>
                                  <p:childTnLst>
                                    <p:set>
                                      <p:cBhvr>
                                        <p:cTn id="206" dur="1" fill="hold">
                                          <p:stCondLst>
                                            <p:cond delay="0"/>
                                          </p:stCondLst>
                                        </p:cTn>
                                        <p:tgtEl>
                                          <p:spTgt spid="69"/>
                                        </p:tgtEl>
                                        <p:attrNameLst>
                                          <p:attrName>style.visibility</p:attrName>
                                        </p:attrNameLst>
                                      </p:cBhvr>
                                      <p:to>
                                        <p:strVal val="hidden"/>
                                      </p:to>
                                    </p:set>
                                  </p:childTnLst>
                                </p:cTn>
                              </p:par>
                            </p:childTnLst>
                          </p:cTn>
                        </p:par>
                        <p:par>
                          <p:cTn id="207" fill="hold">
                            <p:stCondLst>
                              <p:cond delay="25000"/>
                            </p:stCondLst>
                            <p:childTnLst>
                              <p:par>
                                <p:cTn id="208" presetID="1" presetClass="exit" presetSubtype="0" fill="hold" grpId="0" nodeType="afterEffect">
                                  <p:stCondLst>
                                    <p:cond delay="1000"/>
                                  </p:stCondLst>
                                  <p:childTnLst>
                                    <p:set>
                                      <p:cBhvr>
                                        <p:cTn id="209" dur="1" fill="hold">
                                          <p:stCondLst>
                                            <p:cond delay="0"/>
                                          </p:stCondLst>
                                        </p:cTn>
                                        <p:tgtEl>
                                          <p:spTgt spid="68"/>
                                        </p:tgtEl>
                                        <p:attrNameLst>
                                          <p:attrName>style.visibility</p:attrName>
                                        </p:attrNameLst>
                                      </p:cBhvr>
                                      <p:to>
                                        <p:strVal val="hidden"/>
                                      </p:to>
                                    </p:set>
                                  </p:childTnLst>
                                </p:cTn>
                              </p:par>
                            </p:childTnLst>
                          </p:cTn>
                        </p:par>
                        <p:par>
                          <p:cTn id="210" fill="hold">
                            <p:stCondLst>
                              <p:cond delay="26000"/>
                            </p:stCondLst>
                            <p:childTnLst>
                              <p:par>
                                <p:cTn id="211" presetID="1" presetClass="exit" presetSubtype="0" fill="hold" grpId="0" nodeType="afterEffect">
                                  <p:stCondLst>
                                    <p:cond delay="1000"/>
                                  </p:stCondLst>
                                  <p:childTnLst>
                                    <p:set>
                                      <p:cBhvr>
                                        <p:cTn id="212" dur="1" fill="hold">
                                          <p:stCondLst>
                                            <p:cond delay="0"/>
                                          </p:stCondLst>
                                        </p:cTn>
                                        <p:tgtEl>
                                          <p:spTgt spid="67"/>
                                        </p:tgtEl>
                                        <p:attrNameLst>
                                          <p:attrName>style.visibility</p:attrName>
                                        </p:attrNameLst>
                                      </p:cBhvr>
                                      <p:to>
                                        <p:strVal val="hidden"/>
                                      </p:to>
                                    </p:set>
                                  </p:childTnLst>
                                </p:cTn>
                              </p:par>
                            </p:childTnLst>
                          </p:cTn>
                        </p:par>
                        <p:par>
                          <p:cTn id="213" fill="hold">
                            <p:stCondLst>
                              <p:cond delay="27000"/>
                            </p:stCondLst>
                            <p:childTnLst>
                              <p:par>
                                <p:cTn id="214" presetID="1" presetClass="exit" presetSubtype="0" fill="hold" grpId="0" nodeType="afterEffect">
                                  <p:stCondLst>
                                    <p:cond delay="1000"/>
                                  </p:stCondLst>
                                  <p:childTnLst>
                                    <p:set>
                                      <p:cBhvr>
                                        <p:cTn id="215" dur="1" fill="hold">
                                          <p:stCondLst>
                                            <p:cond delay="0"/>
                                          </p:stCondLst>
                                        </p:cTn>
                                        <p:tgtEl>
                                          <p:spTgt spid="66"/>
                                        </p:tgtEl>
                                        <p:attrNameLst>
                                          <p:attrName>style.visibility</p:attrName>
                                        </p:attrNameLst>
                                      </p:cBhvr>
                                      <p:to>
                                        <p:strVal val="hidden"/>
                                      </p:to>
                                    </p:set>
                                  </p:childTnLst>
                                </p:cTn>
                              </p:par>
                            </p:childTnLst>
                          </p:cTn>
                        </p:par>
                        <p:par>
                          <p:cTn id="216" fill="hold">
                            <p:stCondLst>
                              <p:cond delay="28000"/>
                            </p:stCondLst>
                            <p:childTnLst>
                              <p:par>
                                <p:cTn id="217" presetID="1" presetClass="exit" presetSubtype="0" fill="hold" grpId="0" nodeType="afterEffect">
                                  <p:stCondLst>
                                    <p:cond delay="1000"/>
                                  </p:stCondLst>
                                  <p:childTnLst>
                                    <p:set>
                                      <p:cBhvr>
                                        <p:cTn id="218" dur="1" fill="hold">
                                          <p:stCondLst>
                                            <p:cond delay="0"/>
                                          </p:stCondLst>
                                        </p:cTn>
                                        <p:tgtEl>
                                          <p:spTgt spid="65"/>
                                        </p:tgtEl>
                                        <p:attrNameLst>
                                          <p:attrName>style.visibility</p:attrName>
                                        </p:attrNameLst>
                                      </p:cBhvr>
                                      <p:to>
                                        <p:strVal val="hidden"/>
                                      </p:to>
                                    </p:set>
                                  </p:childTnLst>
                                </p:cTn>
                              </p:par>
                            </p:childTnLst>
                          </p:cTn>
                        </p:par>
                        <p:par>
                          <p:cTn id="219" fill="hold">
                            <p:stCondLst>
                              <p:cond delay="29000"/>
                            </p:stCondLst>
                            <p:childTnLst>
                              <p:par>
                                <p:cTn id="220" presetID="1" presetClass="exit" presetSubtype="0" fill="hold" grpId="0" nodeType="afterEffect">
                                  <p:stCondLst>
                                    <p:cond delay="1000"/>
                                  </p:stCondLst>
                                  <p:childTnLst>
                                    <p:set>
                                      <p:cBhvr>
                                        <p:cTn id="221" dur="1" fill="hold">
                                          <p:stCondLst>
                                            <p:cond delay="0"/>
                                          </p:stCondLst>
                                        </p:cTn>
                                        <p:tgtEl>
                                          <p:spTgt spid="64"/>
                                        </p:tgtEl>
                                        <p:attrNameLst>
                                          <p:attrName>style.visibility</p:attrName>
                                        </p:attrNameLst>
                                      </p:cBhvr>
                                      <p:to>
                                        <p:strVal val="hidden"/>
                                      </p:to>
                                    </p:set>
                                  </p:childTnLst>
                                </p:cTn>
                              </p:par>
                            </p:childTnLst>
                          </p:cTn>
                        </p:par>
                        <p:par>
                          <p:cTn id="222" fill="hold">
                            <p:stCondLst>
                              <p:cond delay="30000"/>
                            </p:stCondLst>
                            <p:childTnLst>
                              <p:par>
                                <p:cTn id="223" presetID="1" presetClass="exit" presetSubtype="0" fill="hold" grpId="0" nodeType="afterEffect">
                                  <p:stCondLst>
                                    <p:cond delay="1000"/>
                                  </p:stCondLst>
                                  <p:childTnLst>
                                    <p:set>
                                      <p:cBhvr>
                                        <p:cTn id="224" dur="1" fill="hold">
                                          <p:stCondLst>
                                            <p:cond delay="0"/>
                                          </p:stCondLst>
                                        </p:cTn>
                                        <p:tgtEl>
                                          <p:spTgt spid="63"/>
                                        </p:tgtEl>
                                        <p:attrNameLst>
                                          <p:attrName>style.visibility</p:attrName>
                                        </p:attrNameLst>
                                      </p:cBhvr>
                                      <p:to>
                                        <p:strVal val="hidden"/>
                                      </p:to>
                                    </p:set>
                                  </p:childTnLst>
                                </p:cTn>
                              </p:par>
                            </p:childTnLst>
                          </p:cTn>
                        </p:par>
                        <p:par>
                          <p:cTn id="225" fill="hold">
                            <p:stCondLst>
                              <p:cond delay="31000"/>
                            </p:stCondLst>
                            <p:childTnLst>
                              <p:par>
                                <p:cTn id="226" presetID="1" presetClass="exit" presetSubtype="0" fill="hold" grpId="0" nodeType="afterEffect">
                                  <p:stCondLst>
                                    <p:cond delay="1000"/>
                                  </p:stCondLst>
                                  <p:childTnLst>
                                    <p:set>
                                      <p:cBhvr>
                                        <p:cTn id="227" dur="1" fill="hold">
                                          <p:stCondLst>
                                            <p:cond delay="0"/>
                                          </p:stCondLst>
                                        </p:cTn>
                                        <p:tgtEl>
                                          <p:spTgt spid="62"/>
                                        </p:tgtEl>
                                        <p:attrNameLst>
                                          <p:attrName>style.visibility</p:attrName>
                                        </p:attrNameLst>
                                      </p:cBhvr>
                                      <p:to>
                                        <p:strVal val="hidden"/>
                                      </p:to>
                                    </p:set>
                                  </p:childTnLst>
                                </p:cTn>
                              </p:par>
                            </p:childTnLst>
                          </p:cTn>
                        </p:par>
                        <p:par>
                          <p:cTn id="228" fill="hold">
                            <p:stCondLst>
                              <p:cond delay="32000"/>
                            </p:stCondLst>
                            <p:childTnLst>
                              <p:par>
                                <p:cTn id="229" presetID="1" presetClass="exit" presetSubtype="0" fill="hold" grpId="0" nodeType="afterEffect">
                                  <p:stCondLst>
                                    <p:cond delay="1000"/>
                                  </p:stCondLst>
                                  <p:childTnLst>
                                    <p:set>
                                      <p:cBhvr>
                                        <p:cTn id="230" dur="1" fill="hold">
                                          <p:stCondLst>
                                            <p:cond delay="0"/>
                                          </p:stCondLst>
                                        </p:cTn>
                                        <p:tgtEl>
                                          <p:spTgt spid="61"/>
                                        </p:tgtEl>
                                        <p:attrNameLst>
                                          <p:attrName>style.visibility</p:attrName>
                                        </p:attrNameLst>
                                      </p:cBhvr>
                                      <p:to>
                                        <p:strVal val="hidden"/>
                                      </p:to>
                                    </p:set>
                                  </p:childTnLst>
                                </p:cTn>
                              </p:par>
                            </p:childTnLst>
                          </p:cTn>
                        </p:par>
                        <p:par>
                          <p:cTn id="231" fill="hold">
                            <p:stCondLst>
                              <p:cond delay="33000"/>
                            </p:stCondLst>
                            <p:childTnLst>
                              <p:par>
                                <p:cTn id="232" presetID="1" presetClass="exit" presetSubtype="0" fill="hold" grpId="0" nodeType="afterEffect">
                                  <p:stCondLst>
                                    <p:cond delay="1000"/>
                                  </p:stCondLst>
                                  <p:childTnLst>
                                    <p:set>
                                      <p:cBhvr>
                                        <p:cTn id="233" dur="1" fill="hold">
                                          <p:stCondLst>
                                            <p:cond delay="0"/>
                                          </p:stCondLst>
                                        </p:cTn>
                                        <p:tgtEl>
                                          <p:spTgt spid="60"/>
                                        </p:tgtEl>
                                        <p:attrNameLst>
                                          <p:attrName>style.visibility</p:attrName>
                                        </p:attrNameLst>
                                      </p:cBhvr>
                                      <p:to>
                                        <p:strVal val="hidden"/>
                                      </p:to>
                                    </p:set>
                                  </p:childTnLst>
                                </p:cTn>
                              </p:par>
                            </p:childTnLst>
                          </p:cTn>
                        </p:par>
                        <p:par>
                          <p:cTn id="234" fill="hold">
                            <p:stCondLst>
                              <p:cond delay="34000"/>
                            </p:stCondLst>
                            <p:childTnLst>
                              <p:par>
                                <p:cTn id="235" presetID="1" presetClass="exit" presetSubtype="0" fill="hold" grpId="0" nodeType="afterEffect">
                                  <p:stCondLst>
                                    <p:cond delay="1000"/>
                                  </p:stCondLst>
                                  <p:childTnLst>
                                    <p:set>
                                      <p:cBhvr>
                                        <p:cTn id="236" dur="1" fill="hold">
                                          <p:stCondLst>
                                            <p:cond delay="0"/>
                                          </p:stCondLst>
                                        </p:cTn>
                                        <p:tgtEl>
                                          <p:spTgt spid="59"/>
                                        </p:tgtEl>
                                        <p:attrNameLst>
                                          <p:attrName>style.visibility</p:attrName>
                                        </p:attrNameLst>
                                      </p:cBhvr>
                                      <p:to>
                                        <p:strVal val="hidden"/>
                                      </p:to>
                                    </p:set>
                                  </p:childTnLst>
                                </p:cTn>
                              </p:par>
                            </p:childTnLst>
                          </p:cTn>
                        </p:par>
                        <p:par>
                          <p:cTn id="237" fill="hold">
                            <p:stCondLst>
                              <p:cond delay="35000"/>
                            </p:stCondLst>
                            <p:childTnLst>
                              <p:par>
                                <p:cTn id="238" presetID="1" presetClass="exit" presetSubtype="0" fill="hold" grpId="0" nodeType="afterEffect">
                                  <p:stCondLst>
                                    <p:cond delay="1000"/>
                                  </p:stCondLst>
                                  <p:childTnLst>
                                    <p:set>
                                      <p:cBhvr>
                                        <p:cTn id="239" dur="1" fill="hold">
                                          <p:stCondLst>
                                            <p:cond delay="0"/>
                                          </p:stCondLst>
                                        </p:cTn>
                                        <p:tgtEl>
                                          <p:spTgt spid="58"/>
                                        </p:tgtEl>
                                        <p:attrNameLst>
                                          <p:attrName>style.visibility</p:attrName>
                                        </p:attrNameLst>
                                      </p:cBhvr>
                                      <p:to>
                                        <p:strVal val="hidden"/>
                                      </p:to>
                                    </p:set>
                                  </p:childTnLst>
                                </p:cTn>
                              </p:par>
                            </p:childTnLst>
                          </p:cTn>
                        </p:par>
                        <p:par>
                          <p:cTn id="240" fill="hold">
                            <p:stCondLst>
                              <p:cond delay="36000"/>
                            </p:stCondLst>
                            <p:childTnLst>
                              <p:par>
                                <p:cTn id="241" presetID="1" presetClass="exit" presetSubtype="0" fill="hold" grpId="0" nodeType="afterEffect">
                                  <p:stCondLst>
                                    <p:cond delay="1000"/>
                                  </p:stCondLst>
                                  <p:childTnLst>
                                    <p:set>
                                      <p:cBhvr>
                                        <p:cTn id="242" dur="1" fill="hold">
                                          <p:stCondLst>
                                            <p:cond delay="0"/>
                                          </p:stCondLst>
                                        </p:cTn>
                                        <p:tgtEl>
                                          <p:spTgt spid="57"/>
                                        </p:tgtEl>
                                        <p:attrNameLst>
                                          <p:attrName>style.visibility</p:attrName>
                                        </p:attrNameLst>
                                      </p:cBhvr>
                                      <p:to>
                                        <p:strVal val="hidden"/>
                                      </p:to>
                                    </p:set>
                                  </p:childTnLst>
                                </p:cTn>
                              </p:par>
                            </p:childTnLst>
                          </p:cTn>
                        </p:par>
                        <p:par>
                          <p:cTn id="243" fill="hold">
                            <p:stCondLst>
                              <p:cond delay="37000"/>
                            </p:stCondLst>
                            <p:childTnLst>
                              <p:par>
                                <p:cTn id="244" presetID="1" presetClass="exit" presetSubtype="0" fill="hold" grpId="0" nodeType="afterEffect">
                                  <p:stCondLst>
                                    <p:cond delay="1000"/>
                                  </p:stCondLst>
                                  <p:childTnLst>
                                    <p:set>
                                      <p:cBhvr>
                                        <p:cTn id="245" dur="1" fill="hold">
                                          <p:stCondLst>
                                            <p:cond delay="0"/>
                                          </p:stCondLst>
                                        </p:cTn>
                                        <p:tgtEl>
                                          <p:spTgt spid="56"/>
                                        </p:tgtEl>
                                        <p:attrNameLst>
                                          <p:attrName>style.visibility</p:attrName>
                                        </p:attrNameLst>
                                      </p:cBhvr>
                                      <p:to>
                                        <p:strVal val="hidden"/>
                                      </p:to>
                                    </p:set>
                                  </p:childTnLst>
                                </p:cTn>
                              </p:par>
                            </p:childTnLst>
                          </p:cTn>
                        </p:par>
                        <p:par>
                          <p:cTn id="246" fill="hold">
                            <p:stCondLst>
                              <p:cond delay="38000"/>
                            </p:stCondLst>
                            <p:childTnLst>
                              <p:par>
                                <p:cTn id="247" presetID="1" presetClass="exit" presetSubtype="0" fill="hold" grpId="0" nodeType="afterEffect">
                                  <p:stCondLst>
                                    <p:cond delay="1000"/>
                                  </p:stCondLst>
                                  <p:childTnLst>
                                    <p:set>
                                      <p:cBhvr>
                                        <p:cTn id="248" dur="1" fill="hold">
                                          <p:stCondLst>
                                            <p:cond delay="0"/>
                                          </p:stCondLst>
                                        </p:cTn>
                                        <p:tgtEl>
                                          <p:spTgt spid="55"/>
                                        </p:tgtEl>
                                        <p:attrNameLst>
                                          <p:attrName>style.visibility</p:attrName>
                                        </p:attrNameLst>
                                      </p:cBhvr>
                                      <p:to>
                                        <p:strVal val="hidden"/>
                                      </p:to>
                                    </p:set>
                                  </p:childTnLst>
                                </p:cTn>
                              </p:par>
                            </p:childTnLst>
                          </p:cTn>
                        </p:par>
                        <p:par>
                          <p:cTn id="249" fill="hold">
                            <p:stCondLst>
                              <p:cond delay="39000"/>
                            </p:stCondLst>
                            <p:childTnLst>
                              <p:par>
                                <p:cTn id="250" presetID="1" presetClass="exit" presetSubtype="0" fill="hold" grpId="0" nodeType="afterEffect">
                                  <p:stCondLst>
                                    <p:cond delay="1000"/>
                                  </p:stCondLst>
                                  <p:childTnLst>
                                    <p:set>
                                      <p:cBhvr>
                                        <p:cTn id="251" dur="1" fill="hold">
                                          <p:stCondLst>
                                            <p:cond delay="0"/>
                                          </p:stCondLst>
                                        </p:cTn>
                                        <p:tgtEl>
                                          <p:spTgt spid="54"/>
                                        </p:tgtEl>
                                        <p:attrNameLst>
                                          <p:attrName>style.visibility</p:attrName>
                                        </p:attrNameLst>
                                      </p:cBhvr>
                                      <p:to>
                                        <p:strVal val="hidden"/>
                                      </p:to>
                                    </p:set>
                                  </p:childTnLst>
                                </p:cTn>
                              </p:par>
                            </p:childTnLst>
                          </p:cTn>
                        </p:par>
                        <p:par>
                          <p:cTn id="252" fill="hold">
                            <p:stCondLst>
                              <p:cond delay="40000"/>
                            </p:stCondLst>
                            <p:childTnLst>
                              <p:par>
                                <p:cTn id="253" presetID="1" presetClass="exit" presetSubtype="0" fill="hold" grpId="0" nodeType="afterEffect">
                                  <p:stCondLst>
                                    <p:cond delay="1000"/>
                                  </p:stCondLst>
                                  <p:childTnLst>
                                    <p:set>
                                      <p:cBhvr>
                                        <p:cTn id="254" dur="1" fill="hold">
                                          <p:stCondLst>
                                            <p:cond delay="0"/>
                                          </p:stCondLst>
                                        </p:cTn>
                                        <p:tgtEl>
                                          <p:spTgt spid="53"/>
                                        </p:tgtEl>
                                        <p:attrNameLst>
                                          <p:attrName>style.visibility</p:attrName>
                                        </p:attrNameLst>
                                      </p:cBhvr>
                                      <p:to>
                                        <p:strVal val="hidden"/>
                                      </p:to>
                                    </p:set>
                                  </p:childTnLst>
                                </p:cTn>
                              </p:par>
                            </p:childTnLst>
                          </p:cTn>
                        </p:par>
                        <p:par>
                          <p:cTn id="255" fill="hold">
                            <p:stCondLst>
                              <p:cond delay="41000"/>
                            </p:stCondLst>
                            <p:childTnLst>
                              <p:par>
                                <p:cTn id="256" presetID="1" presetClass="exit" presetSubtype="0" fill="hold" grpId="0" nodeType="afterEffect">
                                  <p:stCondLst>
                                    <p:cond delay="1000"/>
                                  </p:stCondLst>
                                  <p:childTnLst>
                                    <p:set>
                                      <p:cBhvr>
                                        <p:cTn id="257" dur="1" fill="hold">
                                          <p:stCondLst>
                                            <p:cond delay="0"/>
                                          </p:stCondLst>
                                        </p:cTn>
                                        <p:tgtEl>
                                          <p:spTgt spid="52"/>
                                        </p:tgtEl>
                                        <p:attrNameLst>
                                          <p:attrName>style.visibility</p:attrName>
                                        </p:attrNameLst>
                                      </p:cBhvr>
                                      <p:to>
                                        <p:strVal val="hidden"/>
                                      </p:to>
                                    </p:set>
                                  </p:childTnLst>
                                </p:cTn>
                              </p:par>
                            </p:childTnLst>
                          </p:cTn>
                        </p:par>
                        <p:par>
                          <p:cTn id="258" fill="hold">
                            <p:stCondLst>
                              <p:cond delay="42000"/>
                            </p:stCondLst>
                            <p:childTnLst>
                              <p:par>
                                <p:cTn id="259" presetID="1" presetClass="exit" presetSubtype="0" fill="hold" grpId="0" nodeType="afterEffect">
                                  <p:stCondLst>
                                    <p:cond delay="1000"/>
                                  </p:stCondLst>
                                  <p:childTnLst>
                                    <p:set>
                                      <p:cBhvr>
                                        <p:cTn id="260" dur="1" fill="hold">
                                          <p:stCondLst>
                                            <p:cond delay="0"/>
                                          </p:stCondLst>
                                        </p:cTn>
                                        <p:tgtEl>
                                          <p:spTgt spid="51"/>
                                        </p:tgtEl>
                                        <p:attrNameLst>
                                          <p:attrName>style.visibility</p:attrName>
                                        </p:attrNameLst>
                                      </p:cBhvr>
                                      <p:to>
                                        <p:strVal val="hidden"/>
                                      </p:to>
                                    </p:set>
                                  </p:childTnLst>
                                </p:cTn>
                              </p:par>
                            </p:childTnLst>
                          </p:cTn>
                        </p:par>
                        <p:par>
                          <p:cTn id="261" fill="hold">
                            <p:stCondLst>
                              <p:cond delay="43000"/>
                            </p:stCondLst>
                            <p:childTnLst>
                              <p:par>
                                <p:cTn id="262" presetID="1" presetClass="exit" presetSubtype="0" fill="hold" grpId="0" nodeType="afterEffect">
                                  <p:stCondLst>
                                    <p:cond delay="1000"/>
                                  </p:stCondLst>
                                  <p:childTnLst>
                                    <p:set>
                                      <p:cBhvr>
                                        <p:cTn id="263" dur="1" fill="hold">
                                          <p:stCondLst>
                                            <p:cond delay="0"/>
                                          </p:stCondLst>
                                        </p:cTn>
                                        <p:tgtEl>
                                          <p:spTgt spid="50"/>
                                        </p:tgtEl>
                                        <p:attrNameLst>
                                          <p:attrName>style.visibility</p:attrName>
                                        </p:attrNameLst>
                                      </p:cBhvr>
                                      <p:to>
                                        <p:strVal val="hidden"/>
                                      </p:to>
                                    </p:set>
                                  </p:childTnLst>
                                </p:cTn>
                              </p:par>
                            </p:childTnLst>
                          </p:cTn>
                        </p:par>
                        <p:par>
                          <p:cTn id="264" fill="hold">
                            <p:stCondLst>
                              <p:cond delay="44000"/>
                            </p:stCondLst>
                            <p:childTnLst>
                              <p:par>
                                <p:cTn id="265" presetID="1" presetClass="exit" presetSubtype="0" fill="hold" grpId="0" nodeType="afterEffect">
                                  <p:stCondLst>
                                    <p:cond delay="1000"/>
                                  </p:stCondLst>
                                  <p:childTnLst>
                                    <p:set>
                                      <p:cBhvr>
                                        <p:cTn id="266" dur="1" fill="hold">
                                          <p:stCondLst>
                                            <p:cond delay="0"/>
                                          </p:stCondLst>
                                        </p:cTn>
                                        <p:tgtEl>
                                          <p:spTgt spid="49"/>
                                        </p:tgtEl>
                                        <p:attrNameLst>
                                          <p:attrName>style.visibility</p:attrName>
                                        </p:attrNameLst>
                                      </p:cBhvr>
                                      <p:to>
                                        <p:strVal val="hidden"/>
                                      </p:to>
                                    </p:set>
                                  </p:childTnLst>
                                </p:cTn>
                              </p:par>
                            </p:childTnLst>
                          </p:cTn>
                        </p:par>
                        <p:par>
                          <p:cTn id="267" fill="hold">
                            <p:stCondLst>
                              <p:cond delay="45000"/>
                            </p:stCondLst>
                            <p:childTnLst>
                              <p:par>
                                <p:cTn id="268" presetID="1" presetClass="exit" presetSubtype="0" fill="hold" grpId="0" nodeType="afterEffect">
                                  <p:stCondLst>
                                    <p:cond delay="1000"/>
                                  </p:stCondLst>
                                  <p:childTnLst>
                                    <p:set>
                                      <p:cBhvr>
                                        <p:cTn id="269" dur="1" fill="hold">
                                          <p:stCondLst>
                                            <p:cond delay="0"/>
                                          </p:stCondLst>
                                        </p:cTn>
                                        <p:tgtEl>
                                          <p:spTgt spid="48"/>
                                        </p:tgtEl>
                                        <p:attrNameLst>
                                          <p:attrName>style.visibility</p:attrName>
                                        </p:attrNameLst>
                                      </p:cBhvr>
                                      <p:to>
                                        <p:strVal val="hidden"/>
                                      </p:to>
                                    </p:set>
                                  </p:childTnLst>
                                </p:cTn>
                              </p:par>
                            </p:childTnLst>
                          </p:cTn>
                        </p:par>
                        <p:par>
                          <p:cTn id="270" fill="hold">
                            <p:stCondLst>
                              <p:cond delay="46000"/>
                            </p:stCondLst>
                            <p:childTnLst>
                              <p:par>
                                <p:cTn id="271" presetID="1" presetClass="exit" presetSubtype="0" fill="hold" grpId="0" nodeType="afterEffect">
                                  <p:stCondLst>
                                    <p:cond delay="1000"/>
                                  </p:stCondLst>
                                  <p:childTnLst>
                                    <p:set>
                                      <p:cBhvr>
                                        <p:cTn id="272" dur="1" fill="hold">
                                          <p:stCondLst>
                                            <p:cond delay="0"/>
                                          </p:stCondLst>
                                        </p:cTn>
                                        <p:tgtEl>
                                          <p:spTgt spid="47"/>
                                        </p:tgtEl>
                                        <p:attrNameLst>
                                          <p:attrName>style.visibility</p:attrName>
                                        </p:attrNameLst>
                                      </p:cBhvr>
                                      <p:to>
                                        <p:strVal val="hidden"/>
                                      </p:to>
                                    </p:set>
                                  </p:childTnLst>
                                </p:cTn>
                              </p:par>
                            </p:childTnLst>
                          </p:cTn>
                        </p:par>
                        <p:par>
                          <p:cTn id="273" fill="hold">
                            <p:stCondLst>
                              <p:cond delay="47000"/>
                            </p:stCondLst>
                            <p:childTnLst>
                              <p:par>
                                <p:cTn id="274" presetID="1" presetClass="exit" presetSubtype="0" fill="hold" grpId="0" nodeType="afterEffect">
                                  <p:stCondLst>
                                    <p:cond delay="1000"/>
                                  </p:stCondLst>
                                  <p:childTnLst>
                                    <p:set>
                                      <p:cBhvr>
                                        <p:cTn id="275" dur="1" fill="hold">
                                          <p:stCondLst>
                                            <p:cond delay="0"/>
                                          </p:stCondLst>
                                        </p:cTn>
                                        <p:tgtEl>
                                          <p:spTgt spid="46"/>
                                        </p:tgtEl>
                                        <p:attrNameLst>
                                          <p:attrName>style.visibility</p:attrName>
                                        </p:attrNameLst>
                                      </p:cBhvr>
                                      <p:to>
                                        <p:strVal val="hidden"/>
                                      </p:to>
                                    </p:set>
                                  </p:childTnLst>
                                </p:cTn>
                              </p:par>
                            </p:childTnLst>
                          </p:cTn>
                        </p:par>
                        <p:par>
                          <p:cTn id="276" fill="hold">
                            <p:stCondLst>
                              <p:cond delay="48000"/>
                            </p:stCondLst>
                            <p:childTnLst>
                              <p:par>
                                <p:cTn id="277" presetID="1" presetClass="exit" presetSubtype="0" fill="hold" grpId="0" nodeType="afterEffect">
                                  <p:stCondLst>
                                    <p:cond delay="1000"/>
                                  </p:stCondLst>
                                  <p:childTnLst>
                                    <p:set>
                                      <p:cBhvr>
                                        <p:cTn id="278" dur="1" fill="hold">
                                          <p:stCondLst>
                                            <p:cond delay="0"/>
                                          </p:stCondLst>
                                        </p:cTn>
                                        <p:tgtEl>
                                          <p:spTgt spid="45"/>
                                        </p:tgtEl>
                                        <p:attrNameLst>
                                          <p:attrName>style.visibility</p:attrName>
                                        </p:attrNameLst>
                                      </p:cBhvr>
                                      <p:to>
                                        <p:strVal val="hidden"/>
                                      </p:to>
                                    </p:set>
                                  </p:childTnLst>
                                </p:cTn>
                              </p:par>
                            </p:childTnLst>
                          </p:cTn>
                        </p:par>
                        <p:par>
                          <p:cTn id="279" fill="hold">
                            <p:stCondLst>
                              <p:cond delay="49000"/>
                            </p:stCondLst>
                            <p:childTnLst>
                              <p:par>
                                <p:cTn id="280" presetID="1" presetClass="exit" presetSubtype="0" fill="hold" grpId="0" nodeType="afterEffect">
                                  <p:stCondLst>
                                    <p:cond delay="1000"/>
                                  </p:stCondLst>
                                  <p:childTnLst>
                                    <p:set>
                                      <p:cBhvr>
                                        <p:cTn id="281" dur="1" fill="hold">
                                          <p:stCondLst>
                                            <p:cond delay="0"/>
                                          </p:stCondLst>
                                        </p:cTn>
                                        <p:tgtEl>
                                          <p:spTgt spid="44"/>
                                        </p:tgtEl>
                                        <p:attrNameLst>
                                          <p:attrName>style.visibility</p:attrName>
                                        </p:attrNameLst>
                                      </p:cBhvr>
                                      <p:to>
                                        <p:strVal val="hidden"/>
                                      </p:to>
                                    </p:set>
                                  </p:childTnLst>
                                </p:cTn>
                              </p:par>
                            </p:childTnLst>
                          </p:cTn>
                        </p:par>
                        <p:par>
                          <p:cTn id="282" fill="hold">
                            <p:stCondLst>
                              <p:cond delay="50000"/>
                            </p:stCondLst>
                            <p:childTnLst>
                              <p:par>
                                <p:cTn id="283" presetID="1" presetClass="exit" presetSubtype="0" fill="hold" grpId="0" nodeType="afterEffect">
                                  <p:stCondLst>
                                    <p:cond delay="1000"/>
                                  </p:stCondLst>
                                  <p:childTnLst>
                                    <p:set>
                                      <p:cBhvr>
                                        <p:cTn id="284" dur="1" fill="hold">
                                          <p:stCondLst>
                                            <p:cond delay="0"/>
                                          </p:stCondLst>
                                        </p:cTn>
                                        <p:tgtEl>
                                          <p:spTgt spid="43"/>
                                        </p:tgtEl>
                                        <p:attrNameLst>
                                          <p:attrName>style.visibility</p:attrName>
                                        </p:attrNameLst>
                                      </p:cBhvr>
                                      <p:to>
                                        <p:strVal val="hidden"/>
                                      </p:to>
                                    </p:set>
                                  </p:childTnLst>
                                </p:cTn>
                              </p:par>
                            </p:childTnLst>
                          </p:cTn>
                        </p:par>
                        <p:par>
                          <p:cTn id="285" fill="hold">
                            <p:stCondLst>
                              <p:cond delay="51000"/>
                            </p:stCondLst>
                            <p:childTnLst>
                              <p:par>
                                <p:cTn id="286" presetID="1" presetClass="exit" presetSubtype="0" fill="hold" grpId="0" nodeType="afterEffect">
                                  <p:stCondLst>
                                    <p:cond delay="1000"/>
                                  </p:stCondLst>
                                  <p:childTnLst>
                                    <p:set>
                                      <p:cBhvr>
                                        <p:cTn id="287" dur="1" fill="hold">
                                          <p:stCondLst>
                                            <p:cond delay="0"/>
                                          </p:stCondLst>
                                        </p:cTn>
                                        <p:tgtEl>
                                          <p:spTgt spid="42"/>
                                        </p:tgtEl>
                                        <p:attrNameLst>
                                          <p:attrName>style.visibility</p:attrName>
                                        </p:attrNameLst>
                                      </p:cBhvr>
                                      <p:to>
                                        <p:strVal val="hidden"/>
                                      </p:to>
                                    </p:set>
                                  </p:childTnLst>
                                </p:cTn>
                              </p:par>
                            </p:childTnLst>
                          </p:cTn>
                        </p:par>
                        <p:par>
                          <p:cTn id="288" fill="hold">
                            <p:stCondLst>
                              <p:cond delay="52000"/>
                            </p:stCondLst>
                            <p:childTnLst>
                              <p:par>
                                <p:cTn id="289" presetID="1" presetClass="exit" presetSubtype="0" fill="hold" grpId="0" nodeType="afterEffect">
                                  <p:stCondLst>
                                    <p:cond delay="1000"/>
                                  </p:stCondLst>
                                  <p:childTnLst>
                                    <p:set>
                                      <p:cBhvr>
                                        <p:cTn id="290" dur="1" fill="hold">
                                          <p:stCondLst>
                                            <p:cond delay="0"/>
                                          </p:stCondLst>
                                        </p:cTn>
                                        <p:tgtEl>
                                          <p:spTgt spid="41"/>
                                        </p:tgtEl>
                                        <p:attrNameLst>
                                          <p:attrName>style.visibility</p:attrName>
                                        </p:attrNameLst>
                                      </p:cBhvr>
                                      <p:to>
                                        <p:strVal val="hidden"/>
                                      </p:to>
                                    </p:set>
                                  </p:childTnLst>
                                </p:cTn>
                              </p:par>
                            </p:childTnLst>
                          </p:cTn>
                        </p:par>
                        <p:par>
                          <p:cTn id="291" fill="hold">
                            <p:stCondLst>
                              <p:cond delay="53000"/>
                            </p:stCondLst>
                            <p:childTnLst>
                              <p:par>
                                <p:cTn id="292" presetID="1" presetClass="exit" presetSubtype="0" fill="hold" grpId="0" nodeType="afterEffect">
                                  <p:stCondLst>
                                    <p:cond delay="1000"/>
                                  </p:stCondLst>
                                  <p:childTnLst>
                                    <p:set>
                                      <p:cBhvr>
                                        <p:cTn id="293" dur="1" fill="hold">
                                          <p:stCondLst>
                                            <p:cond delay="0"/>
                                          </p:stCondLst>
                                        </p:cTn>
                                        <p:tgtEl>
                                          <p:spTgt spid="40"/>
                                        </p:tgtEl>
                                        <p:attrNameLst>
                                          <p:attrName>style.visibility</p:attrName>
                                        </p:attrNameLst>
                                      </p:cBhvr>
                                      <p:to>
                                        <p:strVal val="hidden"/>
                                      </p:to>
                                    </p:set>
                                  </p:childTnLst>
                                </p:cTn>
                              </p:par>
                            </p:childTnLst>
                          </p:cTn>
                        </p:par>
                        <p:par>
                          <p:cTn id="294" fill="hold">
                            <p:stCondLst>
                              <p:cond delay="54000"/>
                            </p:stCondLst>
                            <p:childTnLst>
                              <p:par>
                                <p:cTn id="295" presetID="1" presetClass="exit" presetSubtype="0" fill="hold" grpId="0" nodeType="afterEffect">
                                  <p:stCondLst>
                                    <p:cond delay="1000"/>
                                  </p:stCondLst>
                                  <p:childTnLst>
                                    <p:set>
                                      <p:cBhvr>
                                        <p:cTn id="296" dur="1" fill="hold">
                                          <p:stCondLst>
                                            <p:cond delay="0"/>
                                          </p:stCondLst>
                                        </p:cTn>
                                        <p:tgtEl>
                                          <p:spTgt spid="39"/>
                                        </p:tgtEl>
                                        <p:attrNameLst>
                                          <p:attrName>style.visibility</p:attrName>
                                        </p:attrNameLst>
                                      </p:cBhvr>
                                      <p:to>
                                        <p:strVal val="hidden"/>
                                      </p:to>
                                    </p:set>
                                  </p:childTnLst>
                                </p:cTn>
                              </p:par>
                            </p:childTnLst>
                          </p:cTn>
                        </p:par>
                        <p:par>
                          <p:cTn id="297" fill="hold">
                            <p:stCondLst>
                              <p:cond delay="55000"/>
                            </p:stCondLst>
                            <p:childTnLst>
                              <p:par>
                                <p:cTn id="298" presetID="1" presetClass="exit" presetSubtype="0" fill="hold" grpId="0" nodeType="afterEffect">
                                  <p:stCondLst>
                                    <p:cond delay="1000"/>
                                  </p:stCondLst>
                                  <p:childTnLst>
                                    <p:set>
                                      <p:cBhvr>
                                        <p:cTn id="299" dur="1" fill="hold">
                                          <p:stCondLst>
                                            <p:cond delay="0"/>
                                          </p:stCondLst>
                                        </p:cTn>
                                        <p:tgtEl>
                                          <p:spTgt spid="38"/>
                                        </p:tgtEl>
                                        <p:attrNameLst>
                                          <p:attrName>style.visibility</p:attrName>
                                        </p:attrNameLst>
                                      </p:cBhvr>
                                      <p:to>
                                        <p:strVal val="hidden"/>
                                      </p:to>
                                    </p:set>
                                  </p:childTnLst>
                                </p:cTn>
                              </p:par>
                            </p:childTnLst>
                          </p:cTn>
                        </p:par>
                        <p:par>
                          <p:cTn id="300" fill="hold">
                            <p:stCondLst>
                              <p:cond delay="56000"/>
                            </p:stCondLst>
                            <p:childTnLst>
                              <p:par>
                                <p:cTn id="301" presetID="1" presetClass="exit" presetSubtype="0" fill="hold" grpId="0" nodeType="afterEffect">
                                  <p:stCondLst>
                                    <p:cond delay="1000"/>
                                  </p:stCondLst>
                                  <p:childTnLst>
                                    <p:set>
                                      <p:cBhvr>
                                        <p:cTn id="302" dur="1" fill="hold">
                                          <p:stCondLst>
                                            <p:cond delay="0"/>
                                          </p:stCondLst>
                                        </p:cTn>
                                        <p:tgtEl>
                                          <p:spTgt spid="37"/>
                                        </p:tgtEl>
                                        <p:attrNameLst>
                                          <p:attrName>style.visibility</p:attrName>
                                        </p:attrNameLst>
                                      </p:cBhvr>
                                      <p:to>
                                        <p:strVal val="hidden"/>
                                      </p:to>
                                    </p:set>
                                  </p:childTnLst>
                                </p:cTn>
                              </p:par>
                            </p:childTnLst>
                          </p:cTn>
                        </p:par>
                        <p:par>
                          <p:cTn id="303" fill="hold">
                            <p:stCondLst>
                              <p:cond delay="57000"/>
                            </p:stCondLst>
                            <p:childTnLst>
                              <p:par>
                                <p:cTn id="304" presetID="1" presetClass="exit" presetSubtype="0" fill="hold" grpId="0" nodeType="afterEffect">
                                  <p:stCondLst>
                                    <p:cond delay="1000"/>
                                  </p:stCondLst>
                                  <p:childTnLst>
                                    <p:set>
                                      <p:cBhvr>
                                        <p:cTn id="305" dur="1" fill="hold">
                                          <p:stCondLst>
                                            <p:cond delay="0"/>
                                          </p:stCondLst>
                                        </p:cTn>
                                        <p:tgtEl>
                                          <p:spTgt spid="36"/>
                                        </p:tgtEl>
                                        <p:attrNameLst>
                                          <p:attrName>style.visibility</p:attrName>
                                        </p:attrNameLst>
                                      </p:cBhvr>
                                      <p:to>
                                        <p:strVal val="hidden"/>
                                      </p:to>
                                    </p:set>
                                  </p:childTnLst>
                                </p:cTn>
                              </p:par>
                            </p:childTnLst>
                          </p:cTn>
                        </p:par>
                        <p:par>
                          <p:cTn id="306" fill="hold">
                            <p:stCondLst>
                              <p:cond delay="58000"/>
                            </p:stCondLst>
                            <p:childTnLst>
                              <p:par>
                                <p:cTn id="307" presetID="1" presetClass="exit" presetSubtype="0" fill="hold" grpId="0" nodeType="afterEffect">
                                  <p:stCondLst>
                                    <p:cond delay="1000"/>
                                  </p:stCondLst>
                                  <p:childTnLst>
                                    <p:set>
                                      <p:cBhvr>
                                        <p:cTn id="308"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94"/>
                  </p:tgtEl>
                </p:cond>
              </p:nextCondLst>
            </p:seq>
            <p:seq concurrent="1" nextAc="seek">
              <p:cTn id="309" restart="whenNotActive" fill="hold" evtFilter="cancelBubble" nodeType="interactiveSeq">
                <p:stCondLst>
                  <p:cond evt="onClick" delay="0">
                    <p:tgtEl>
                      <p:spTgt spid="218"/>
                    </p:tgtEl>
                  </p:cond>
                </p:stCondLst>
                <p:endSync evt="end" delay="0">
                  <p:rtn val="all"/>
                </p:endSync>
                <p:childTnLst>
                  <p:par>
                    <p:cTn id="310" fill="hold">
                      <p:stCondLst>
                        <p:cond delay="0"/>
                      </p:stCondLst>
                      <p:childTnLst>
                        <p:par>
                          <p:cTn id="311" fill="hold">
                            <p:stCondLst>
                              <p:cond delay="0"/>
                            </p:stCondLst>
                            <p:childTnLst>
                              <p:par>
                                <p:cTn id="312" presetID="1" presetClass="exit" presetSubtype="0" fill="hold" grpId="0" nodeType="clickEffect">
                                  <p:stCondLst>
                                    <p:cond delay="0"/>
                                  </p:stCondLst>
                                  <p:childTnLst>
                                    <p:set>
                                      <p:cBhvr>
                                        <p:cTn id="313" dur="1" fill="hold">
                                          <p:stCondLst>
                                            <p:cond delay="0"/>
                                          </p:stCondLst>
                                        </p:cTn>
                                        <p:tgtEl>
                                          <p:spTgt spid="218"/>
                                        </p:tgtEl>
                                        <p:attrNameLst>
                                          <p:attrName>style.visibility</p:attrName>
                                        </p:attrNameLst>
                                      </p:cBhvr>
                                      <p:to>
                                        <p:strVal val="hidden"/>
                                      </p:to>
                                    </p:set>
                                  </p:childTnLst>
                                </p:cTn>
                              </p:par>
                              <p:par>
                                <p:cTn id="314" presetID="1" presetClass="entr" presetSubtype="0" fill="hold" grpId="0" nodeType="withEffect">
                                  <p:stCondLst>
                                    <p:cond delay="0"/>
                                  </p:stCondLst>
                                  <p:childTnLst>
                                    <p:set>
                                      <p:cBhvr>
                                        <p:cTn id="315" dur="1" fill="hold">
                                          <p:stCondLst>
                                            <p:cond delay="0"/>
                                          </p:stCondLst>
                                        </p:cTn>
                                        <p:tgtEl>
                                          <p:spTgt spid="97"/>
                                        </p:tgtEl>
                                        <p:attrNameLst>
                                          <p:attrName>style.visibility</p:attrName>
                                        </p:attrNameLst>
                                      </p:cBhvr>
                                      <p:to>
                                        <p:strVal val="visible"/>
                                      </p:to>
                                    </p:set>
                                  </p:childTnLst>
                                </p:cTn>
                              </p:par>
                            </p:childTnLst>
                          </p:cTn>
                        </p:par>
                        <p:par>
                          <p:cTn id="316" fill="hold">
                            <p:stCondLst>
                              <p:cond delay="0"/>
                            </p:stCondLst>
                            <p:childTnLst>
                              <p:par>
                                <p:cTn id="317" presetID="1" presetClass="entr" presetSubtype="0" fill="hold" grpId="0" nodeType="afterEffect">
                                  <p:stCondLst>
                                    <p:cond delay="1000"/>
                                  </p:stCondLst>
                                  <p:childTnLst>
                                    <p:set>
                                      <p:cBhvr>
                                        <p:cTn id="318" dur="1" fill="hold">
                                          <p:stCondLst>
                                            <p:cond delay="0"/>
                                          </p:stCondLst>
                                        </p:cTn>
                                        <p:tgtEl>
                                          <p:spTgt spid="98"/>
                                        </p:tgtEl>
                                        <p:attrNameLst>
                                          <p:attrName>style.visibility</p:attrName>
                                        </p:attrNameLst>
                                      </p:cBhvr>
                                      <p:to>
                                        <p:strVal val="visible"/>
                                      </p:to>
                                    </p:set>
                                  </p:childTnLst>
                                </p:cTn>
                              </p:par>
                            </p:childTnLst>
                          </p:cTn>
                        </p:par>
                        <p:par>
                          <p:cTn id="319" fill="hold">
                            <p:stCondLst>
                              <p:cond delay="1000"/>
                            </p:stCondLst>
                            <p:childTnLst>
                              <p:par>
                                <p:cTn id="320" presetID="1" presetClass="entr" presetSubtype="0" fill="hold" grpId="0" nodeType="afterEffect">
                                  <p:stCondLst>
                                    <p:cond delay="1000"/>
                                  </p:stCondLst>
                                  <p:childTnLst>
                                    <p:set>
                                      <p:cBhvr>
                                        <p:cTn id="321" dur="1" fill="hold">
                                          <p:stCondLst>
                                            <p:cond delay="0"/>
                                          </p:stCondLst>
                                        </p:cTn>
                                        <p:tgtEl>
                                          <p:spTgt spid="99"/>
                                        </p:tgtEl>
                                        <p:attrNameLst>
                                          <p:attrName>style.visibility</p:attrName>
                                        </p:attrNameLst>
                                      </p:cBhvr>
                                      <p:to>
                                        <p:strVal val="visible"/>
                                      </p:to>
                                    </p:set>
                                  </p:childTnLst>
                                </p:cTn>
                              </p:par>
                            </p:childTnLst>
                          </p:cTn>
                        </p:par>
                        <p:par>
                          <p:cTn id="322" fill="hold">
                            <p:stCondLst>
                              <p:cond delay="2000"/>
                            </p:stCondLst>
                            <p:childTnLst>
                              <p:par>
                                <p:cTn id="323" presetID="1" presetClass="entr" presetSubtype="0" fill="hold" grpId="0" nodeType="afterEffect">
                                  <p:stCondLst>
                                    <p:cond delay="1000"/>
                                  </p:stCondLst>
                                  <p:childTnLst>
                                    <p:set>
                                      <p:cBhvr>
                                        <p:cTn id="324" dur="1" fill="hold">
                                          <p:stCondLst>
                                            <p:cond delay="0"/>
                                          </p:stCondLst>
                                        </p:cTn>
                                        <p:tgtEl>
                                          <p:spTgt spid="100"/>
                                        </p:tgtEl>
                                        <p:attrNameLst>
                                          <p:attrName>style.visibility</p:attrName>
                                        </p:attrNameLst>
                                      </p:cBhvr>
                                      <p:to>
                                        <p:strVal val="visible"/>
                                      </p:to>
                                    </p:set>
                                  </p:childTnLst>
                                </p:cTn>
                              </p:par>
                            </p:childTnLst>
                          </p:cTn>
                        </p:par>
                        <p:par>
                          <p:cTn id="325" fill="hold">
                            <p:stCondLst>
                              <p:cond delay="3000"/>
                            </p:stCondLst>
                            <p:childTnLst>
                              <p:par>
                                <p:cTn id="326" presetID="1" presetClass="entr" presetSubtype="0" fill="hold" grpId="0" nodeType="afterEffect">
                                  <p:stCondLst>
                                    <p:cond delay="1000"/>
                                  </p:stCondLst>
                                  <p:childTnLst>
                                    <p:set>
                                      <p:cBhvr>
                                        <p:cTn id="327" dur="1" fill="hold">
                                          <p:stCondLst>
                                            <p:cond delay="0"/>
                                          </p:stCondLst>
                                        </p:cTn>
                                        <p:tgtEl>
                                          <p:spTgt spid="101"/>
                                        </p:tgtEl>
                                        <p:attrNameLst>
                                          <p:attrName>style.visibility</p:attrName>
                                        </p:attrNameLst>
                                      </p:cBhvr>
                                      <p:to>
                                        <p:strVal val="visible"/>
                                      </p:to>
                                    </p:set>
                                  </p:childTnLst>
                                </p:cTn>
                              </p:par>
                            </p:childTnLst>
                          </p:cTn>
                        </p:par>
                        <p:par>
                          <p:cTn id="328" fill="hold">
                            <p:stCondLst>
                              <p:cond delay="4000"/>
                            </p:stCondLst>
                            <p:childTnLst>
                              <p:par>
                                <p:cTn id="329" presetID="1" presetClass="entr" presetSubtype="0" fill="hold" grpId="0" nodeType="afterEffect">
                                  <p:stCondLst>
                                    <p:cond delay="1000"/>
                                  </p:stCondLst>
                                  <p:childTnLst>
                                    <p:set>
                                      <p:cBhvr>
                                        <p:cTn id="330" dur="1" fill="hold">
                                          <p:stCondLst>
                                            <p:cond delay="0"/>
                                          </p:stCondLst>
                                        </p:cTn>
                                        <p:tgtEl>
                                          <p:spTgt spid="102"/>
                                        </p:tgtEl>
                                        <p:attrNameLst>
                                          <p:attrName>style.visibility</p:attrName>
                                        </p:attrNameLst>
                                      </p:cBhvr>
                                      <p:to>
                                        <p:strVal val="visible"/>
                                      </p:to>
                                    </p:set>
                                  </p:childTnLst>
                                </p:cTn>
                              </p:par>
                            </p:childTnLst>
                          </p:cTn>
                        </p:par>
                        <p:par>
                          <p:cTn id="331" fill="hold">
                            <p:stCondLst>
                              <p:cond delay="5000"/>
                            </p:stCondLst>
                            <p:childTnLst>
                              <p:par>
                                <p:cTn id="332" presetID="1" presetClass="entr" presetSubtype="0" fill="hold" grpId="0" nodeType="afterEffect">
                                  <p:stCondLst>
                                    <p:cond delay="1000"/>
                                  </p:stCondLst>
                                  <p:childTnLst>
                                    <p:set>
                                      <p:cBhvr>
                                        <p:cTn id="333" dur="1" fill="hold">
                                          <p:stCondLst>
                                            <p:cond delay="0"/>
                                          </p:stCondLst>
                                        </p:cTn>
                                        <p:tgtEl>
                                          <p:spTgt spid="103"/>
                                        </p:tgtEl>
                                        <p:attrNameLst>
                                          <p:attrName>style.visibility</p:attrName>
                                        </p:attrNameLst>
                                      </p:cBhvr>
                                      <p:to>
                                        <p:strVal val="visible"/>
                                      </p:to>
                                    </p:set>
                                  </p:childTnLst>
                                </p:cTn>
                              </p:par>
                            </p:childTnLst>
                          </p:cTn>
                        </p:par>
                        <p:par>
                          <p:cTn id="334" fill="hold">
                            <p:stCondLst>
                              <p:cond delay="6000"/>
                            </p:stCondLst>
                            <p:childTnLst>
                              <p:par>
                                <p:cTn id="335" presetID="1" presetClass="entr" presetSubtype="0" fill="hold" grpId="0" nodeType="afterEffect">
                                  <p:stCondLst>
                                    <p:cond delay="1000"/>
                                  </p:stCondLst>
                                  <p:childTnLst>
                                    <p:set>
                                      <p:cBhvr>
                                        <p:cTn id="336" dur="1" fill="hold">
                                          <p:stCondLst>
                                            <p:cond delay="0"/>
                                          </p:stCondLst>
                                        </p:cTn>
                                        <p:tgtEl>
                                          <p:spTgt spid="104"/>
                                        </p:tgtEl>
                                        <p:attrNameLst>
                                          <p:attrName>style.visibility</p:attrName>
                                        </p:attrNameLst>
                                      </p:cBhvr>
                                      <p:to>
                                        <p:strVal val="visible"/>
                                      </p:to>
                                    </p:set>
                                  </p:childTnLst>
                                </p:cTn>
                              </p:par>
                            </p:childTnLst>
                          </p:cTn>
                        </p:par>
                        <p:par>
                          <p:cTn id="337" fill="hold">
                            <p:stCondLst>
                              <p:cond delay="7000"/>
                            </p:stCondLst>
                            <p:childTnLst>
                              <p:par>
                                <p:cTn id="338" presetID="1" presetClass="entr" presetSubtype="0" fill="hold" grpId="0" nodeType="afterEffect">
                                  <p:stCondLst>
                                    <p:cond delay="1000"/>
                                  </p:stCondLst>
                                  <p:childTnLst>
                                    <p:set>
                                      <p:cBhvr>
                                        <p:cTn id="339" dur="1" fill="hold">
                                          <p:stCondLst>
                                            <p:cond delay="0"/>
                                          </p:stCondLst>
                                        </p:cTn>
                                        <p:tgtEl>
                                          <p:spTgt spid="105"/>
                                        </p:tgtEl>
                                        <p:attrNameLst>
                                          <p:attrName>style.visibility</p:attrName>
                                        </p:attrNameLst>
                                      </p:cBhvr>
                                      <p:to>
                                        <p:strVal val="visible"/>
                                      </p:to>
                                    </p:set>
                                  </p:childTnLst>
                                </p:cTn>
                              </p:par>
                            </p:childTnLst>
                          </p:cTn>
                        </p:par>
                        <p:par>
                          <p:cTn id="340" fill="hold">
                            <p:stCondLst>
                              <p:cond delay="8000"/>
                            </p:stCondLst>
                            <p:childTnLst>
                              <p:par>
                                <p:cTn id="341" presetID="1" presetClass="entr" presetSubtype="0" fill="hold" grpId="0" nodeType="afterEffect">
                                  <p:stCondLst>
                                    <p:cond delay="1000"/>
                                  </p:stCondLst>
                                  <p:childTnLst>
                                    <p:set>
                                      <p:cBhvr>
                                        <p:cTn id="342" dur="1" fill="hold">
                                          <p:stCondLst>
                                            <p:cond delay="0"/>
                                          </p:stCondLst>
                                        </p:cTn>
                                        <p:tgtEl>
                                          <p:spTgt spid="106"/>
                                        </p:tgtEl>
                                        <p:attrNameLst>
                                          <p:attrName>style.visibility</p:attrName>
                                        </p:attrNameLst>
                                      </p:cBhvr>
                                      <p:to>
                                        <p:strVal val="visible"/>
                                      </p:to>
                                    </p:set>
                                  </p:childTnLst>
                                </p:cTn>
                              </p:par>
                            </p:childTnLst>
                          </p:cTn>
                        </p:par>
                        <p:par>
                          <p:cTn id="343" fill="hold">
                            <p:stCondLst>
                              <p:cond delay="9000"/>
                            </p:stCondLst>
                            <p:childTnLst>
                              <p:par>
                                <p:cTn id="344" presetID="1" presetClass="entr" presetSubtype="0" fill="hold" grpId="0" nodeType="afterEffect">
                                  <p:stCondLst>
                                    <p:cond delay="1000"/>
                                  </p:stCondLst>
                                  <p:childTnLst>
                                    <p:set>
                                      <p:cBhvr>
                                        <p:cTn id="345" dur="1" fill="hold">
                                          <p:stCondLst>
                                            <p:cond delay="0"/>
                                          </p:stCondLst>
                                        </p:cTn>
                                        <p:tgtEl>
                                          <p:spTgt spid="107"/>
                                        </p:tgtEl>
                                        <p:attrNameLst>
                                          <p:attrName>style.visibility</p:attrName>
                                        </p:attrNameLst>
                                      </p:cBhvr>
                                      <p:to>
                                        <p:strVal val="visible"/>
                                      </p:to>
                                    </p:set>
                                  </p:childTnLst>
                                </p:cTn>
                              </p:par>
                            </p:childTnLst>
                          </p:cTn>
                        </p:par>
                        <p:par>
                          <p:cTn id="346" fill="hold">
                            <p:stCondLst>
                              <p:cond delay="10000"/>
                            </p:stCondLst>
                            <p:childTnLst>
                              <p:par>
                                <p:cTn id="347" presetID="1" presetClass="entr" presetSubtype="0" fill="hold" grpId="0" nodeType="afterEffect">
                                  <p:stCondLst>
                                    <p:cond delay="1000"/>
                                  </p:stCondLst>
                                  <p:childTnLst>
                                    <p:set>
                                      <p:cBhvr>
                                        <p:cTn id="348" dur="1" fill="hold">
                                          <p:stCondLst>
                                            <p:cond delay="0"/>
                                          </p:stCondLst>
                                        </p:cTn>
                                        <p:tgtEl>
                                          <p:spTgt spid="108"/>
                                        </p:tgtEl>
                                        <p:attrNameLst>
                                          <p:attrName>style.visibility</p:attrName>
                                        </p:attrNameLst>
                                      </p:cBhvr>
                                      <p:to>
                                        <p:strVal val="visible"/>
                                      </p:to>
                                    </p:set>
                                  </p:childTnLst>
                                </p:cTn>
                              </p:par>
                            </p:childTnLst>
                          </p:cTn>
                        </p:par>
                        <p:par>
                          <p:cTn id="349" fill="hold">
                            <p:stCondLst>
                              <p:cond delay="11000"/>
                            </p:stCondLst>
                            <p:childTnLst>
                              <p:par>
                                <p:cTn id="350" presetID="1" presetClass="entr" presetSubtype="0" fill="hold" grpId="0" nodeType="afterEffect">
                                  <p:stCondLst>
                                    <p:cond delay="1000"/>
                                  </p:stCondLst>
                                  <p:childTnLst>
                                    <p:set>
                                      <p:cBhvr>
                                        <p:cTn id="351" dur="1" fill="hold">
                                          <p:stCondLst>
                                            <p:cond delay="0"/>
                                          </p:stCondLst>
                                        </p:cTn>
                                        <p:tgtEl>
                                          <p:spTgt spid="109"/>
                                        </p:tgtEl>
                                        <p:attrNameLst>
                                          <p:attrName>style.visibility</p:attrName>
                                        </p:attrNameLst>
                                      </p:cBhvr>
                                      <p:to>
                                        <p:strVal val="visible"/>
                                      </p:to>
                                    </p:set>
                                  </p:childTnLst>
                                </p:cTn>
                              </p:par>
                            </p:childTnLst>
                          </p:cTn>
                        </p:par>
                        <p:par>
                          <p:cTn id="352" fill="hold">
                            <p:stCondLst>
                              <p:cond delay="12000"/>
                            </p:stCondLst>
                            <p:childTnLst>
                              <p:par>
                                <p:cTn id="353" presetID="1" presetClass="entr" presetSubtype="0" fill="hold" grpId="0" nodeType="afterEffect">
                                  <p:stCondLst>
                                    <p:cond delay="1000"/>
                                  </p:stCondLst>
                                  <p:childTnLst>
                                    <p:set>
                                      <p:cBhvr>
                                        <p:cTn id="354" dur="1" fill="hold">
                                          <p:stCondLst>
                                            <p:cond delay="0"/>
                                          </p:stCondLst>
                                        </p:cTn>
                                        <p:tgtEl>
                                          <p:spTgt spid="110"/>
                                        </p:tgtEl>
                                        <p:attrNameLst>
                                          <p:attrName>style.visibility</p:attrName>
                                        </p:attrNameLst>
                                      </p:cBhvr>
                                      <p:to>
                                        <p:strVal val="visible"/>
                                      </p:to>
                                    </p:set>
                                  </p:childTnLst>
                                </p:cTn>
                              </p:par>
                            </p:childTnLst>
                          </p:cTn>
                        </p:par>
                        <p:par>
                          <p:cTn id="355" fill="hold">
                            <p:stCondLst>
                              <p:cond delay="13000"/>
                            </p:stCondLst>
                            <p:childTnLst>
                              <p:par>
                                <p:cTn id="356" presetID="1" presetClass="entr" presetSubtype="0" fill="hold" grpId="0" nodeType="afterEffect">
                                  <p:stCondLst>
                                    <p:cond delay="1000"/>
                                  </p:stCondLst>
                                  <p:childTnLst>
                                    <p:set>
                                      <p:cBhvr>
                                        <p:cTn id="357" dur="1" fill="hold">
                                          <p:stCondLst>
                                            <p:cond delay="0"/>
                                          </p:stCondLst>
                                        </p:cTn>
                                        <p:tgtEl>
                                          <p:spTgt spid="111"/>
                                        </p:tgtEl>
                                        <p:attrNameLst>
                                          <p:attrName>style.visibility</p:attrName>
                                        </p:attrNameLst>
                                      </p:cBhvr>
                                      <p:to>
                                        <p:strVal val="visible"/>
                                      </p:to>
                                    </p:set>
                                  </p:childTnLst>
                                </p:cTn>
                              </p:par>
                            </p:childTnLst>
                          </p:cTn>
                        </p:par>
                        <p:par>
                          <p:cTn id="358" fill="hold">
                            <p:stCondLst>
                              <p:cond delay="14000"/>
                            </p:stCondLst>
                            <p:childTnLst>
                              <p:par>
                                <p:cTn id="359" presetID="1" presetClass="entr" presetSubtype="0" fill="hold" grpId="0" nodeType="afterEffect">
                                  <p:stCondLst>
                                    <p:cond delay="1000"/>
                                  </p:stCondLst>
                                  <p:childTnLst>
                                    <p:set>
                                      <p:cBhvr>
                                        <p:cTn id="360" dur="1" fill="hold">
                                          <p:stCondLst>
                                            <p:cond delay="0"/>
                                          </p:stCondLst>
                                        </p:cTn>
                                        <p:tgtEl>
                                          <p:spTgt spid="112"/>
                                        </p:tgtEl>
                                        <p:attrNameLst>
                                          <p:attrName>style.visibility</p:attrName>
                                        </p:attrNameLst>
                                      </p:cBhvr>
                                      <p:to>
                                        <p:strVal val="visible"/>
                                      </p:to>
                                    </p:set>
                                  </p:childTnLst>
                                </p:cTn>
                              </p:par>
                            </p:childTnLst>
                          </p:cTn>
                        </p:par>
                        <p:par>
                          <p:cTn id="361" fill="hold">
                            <p:stCondLst>
                              <p:cond delay="15000"/>
                            </p:stCondLst>
                            <p:childTnLst>
                              <p:par>
                                <p:cTn id="362" presetID="1" presetClass="entr" presetSubtype="0" fill="hold" grpId="0" nodeType="afterEffect">
                                  <p:stCondLst>
                                    <p:cond delay="1000"/>
                                  </p:stCondLst>
                                  <p:childTnLst>
                                    <p:set>
                                      <p:cBhvr>
                                        <p:cTn id="363" dur="1" fill="hold">
                                          <p:stCondLst>
                                            <p:cond delay="0"/>
                                          </p:stCondLst>
                                        </p:cTn>
                                        <p:tgtEl>
                                          <p:spTgt spid="113"/>
                                        </p:tgtEl>
                                        <p:attrNameLst>
                                          <p:attrName>style.visibility</p:attrName>
                                        </p:attrNameLst>
                                      </p:cBhvr>
                                      <p:to>
                                        <p:strVal val="visible"/>
                                      </p:to>
                                    </p:set>
                                  </p:childTnLst>
                                </p:cTn>
                              </p:par>
                            </p:childTnLst>
                          </p:cTn>
                        </p:par>
                        <p:par>
                          <p:cTn id="364" fill="hold">
                            <p:stCondLst>
                              <p:cond delay="16000"/>
                            </p:stCondLst>
                            <p:childTnLst>
                              <p:par>
                                <p:cTn id="365" presetID="1" presetClass="entr" presetSubtype="0" fill="hold" grpId="0" nodeType="afterEffect">
                                  <p:stCondLst>
                                    <p:cond delay="1000"/>
                                  </p:stCondLst>
                                  <p:childTnLst>
                                    <p:set>
                                      <p:cBhvr>
                                        <p:cTn id="366" dur="1" fill="hold">
                                          <p:stCondLst>
                                            <p:cond delay="0"/>
                                          </p:stCondLst>
                                        </p:cTn>
                                        <p:tgtEl>
                                          <p:spTgt spid="114"/>
                                        </p:tgtEl>
                                        <p:attrNameLst>
                                          <p:attrName>style.visibility</p:attrName>
                                        </p:attrNameLst>
                                      </p:cBhvr>
                                      <p:to>
                                        <p:strVal val="visible"/>
                                      </p:to>
                                    </p:set>
                                  </p:childTnLst>
                                </p:cTn>
                              </p:par>
                            </p:childTnLst>
                          </p:cTn>
                        </p:par>
                        <p:par>
                          <p:cTn id="367" fill="hold">
                            <p:stCondLst>
                              <p:cond delay="17000"/>
                            </p:stCondLst>
                            <p:childTnLst>
                              <p:par>
                                <p:cTn id="368" presetID="1" presetClass="entr" presetSubtype="0" fill="hold" grpId="0" nodeType="afterEffect">
                                  <p:stCondLst>
                                    <p:cond delay="1000"/>
                                  </p:stCondLst>
                                  <p:childTnLst>
                                    <p:set>
                                      <p:cBhvr>
                                        <p:cTn id="369" dur="1" fill="hold">
                                          <p:stCondLst>
                                            <p:cond delay="0"/>
                                          </p:stCondLst>
                                        </p:cTn>
                                        <p:tgtEl>
                                          <p:spTgt spid="115"/>
                                        </p:tgtEl>
                                        <p:attrNameLst>
                                          <p:attrName>style.visibility</p:attrName>
                                        </p:attrNameLst>
                                      </p:cBhvr>
                                      <p:to>
                                        <p:strVal val="visible"/>
                                      </p:to>
                                    </p:set>
                                  </p:childTnLst>
                                </p:cTn>
                              </p:par>
                            </p:childTnLst>
                          </p:cTn>
                        </p:par>
                        <p:par>
                          <p:cTn id="370" fill="hold">
                            <p:stCondLst>
                              <p:cond delay="18000"/>
                            </p:stCondLst>
                            <p:childTnLst>
                              <p:par>
                                <p:cTn id="371" presetID="1" presetClass="entr" presetSubtype="0" fill="hold" grpId="0" nodeType="afterEffect">
                                  <p:stCondLst>
                                    <p:cond delay="1000"/>
                                  </p:stCondLst>
                                  <p:childTnLst>
                                    <p:set>
                                      <p:cBhvr>
                                        <p:cTn id="372" dur="1" fill="hold">
                                          <p:stCondLst>
                                            <p:cond delay="0"/>
                                          </p:stCondLst>
                                        </p:cTn>
                                        <p:tgtEl>
                                          <p:spTgt spid="116"/>
                                        </p:tgtEl>
                                        <p:attrNameLst>
                                          <p:attrName>style.visibility</p:attrName>
                                        </p:attrNameLst>
                                      </p:cBhvr>
                                      <p:to>
                                        <p:strVal val="visible"/>
                                      </p:to>
                                    </p:set>
                                  </p:childTnLst>
                                </p:cTn>
                              </p:par>
                            </p:childTnLst>
                          </p:cTn>
                        </p:par>
                        <p:par>
                          <p:cTn id="373" fill="hold">
                            <p:stCondLst>
                              <p:cond delay="19000"/>
                            </p:stCondLst>
                            <p:childTnLst>
                              <p:par>
                                <p:cTn id="374" presetID="1" presetClass="entr" presetSubtype="0" fill="hold" grpId="0" nodeType="afterEffect">
                                  <p:stCondLst>
                                    <p:cond delay="1000"/>
                                  </p:stCondLst>
                                  <p:childTnLst>
                                    <p:set>
                                      <p:cBhvr>
                                        <p:cTn id="375" dur="1" fill="hold">
                                          <p:stCondLst>
                                            <p:cond delay="0"/>
                                          </p:stCondLst>
                                        </p:cTn>
                                        <p:tgtEl>
                                          <p:spTgt spid="117"/>
                                        </p:tgtEl>
                                        <p:attrNameLst>
                                          <p:attrName>style.visibility</p:attrName>
                                        </p:attrNameLst>
                                      </p:cBhvr>
                                      <p:to>
                                        <p:strVal val="visible"/>
                                      </p:to>
                                    </p:set>
                                  </p:childTnLst>
                                </p:cTn>
                              </p:par>
                            </p:childTnLst>
                          </p:cTn>
                        </p:par>
                        <p:par>
                          <p:cTn id="376" fill="hold">
                            <p:stCondLst>
                              <p:cond delay="20000"/>
                            </p:stCondLst>
                            <p:childTnLst>
                              <p:par>
                                <p:cTn id="377" presetID="1" presetClass="entr" presetSubtype="0" fill="hold" grpId="0" nodeType="afterEffect">
                                  <p:stCondLst>
                                    <p:cond delay="1000"/>
                                  </p:stCondLst>
                                  <p:childTnLst>
                                    <p:set>
                                      <p:cBhvr>
                                        <p:cTn id="378" dur="1" fill="hold">
                                          <p:stCondLst>
                                            <p:cond delay="0"/>
                                          </p:stCondLst>
                                        </p:cTn>
                                        <p:tgtEl>
                                          <p:spTgt spid="118"/>
                                        </p:tgtEl>
                                        <p:attrNameLst>
                                          <p:attrName>style.visibility</p:attrName>
                                        </p:attrNameLst>
                                      </p:cBhvr>
                                      <p:to>
                                        <p:strVal val="visible"/>
                                      </p:to>
                                    </p:set>
                                  </p:childTnLst>
                                </p:cTn>
                              </p:par>
                            </p:childTnLst>
                          </p:cTn>
                        </p:par>
                        <p:par>
                          <p:cTn id="379" fill="hold">
                            <p:stCondLst>
                              <p:cond delay="21000"/>
                            </p:stCondLst>
                            <p:childTnLst>
                              <p:par>
                                <p:cTn id="380" presetID="1" presetClass="entr" presetSubtype="0" fill="hold" grpId="0" nodeType="afterEffect">
                                  <p:stCondLst>
                                    <p:cond delay="1000"/>
                                  </p:stCondLst>
                                  <p:childTnLst>
                                    <p:set>
                                      <p:cBhvr>
                                        <p:cTn id="381" dur="1" fill="hold">
                                          <p:stCondLst>
                                            <p:cond delay="0"/>
                                          </p:stCondLst>
                                        </p:cTn>
                                        <p:tgtEl>
                                          <p:spTgt spid="119"/>
                                        </p:tgtEl>
                                        <p:attrNameLst>
                                          <p:attrName>style.visibility</p:attrName>
                                        </p:attrNameLst>
                                      </p:cBhvr>
                                      <p:to>
                                        <p:strVal val="visible"/>
                                      </p:to>
                                    </p:set>
                                  </p:childTnLst>
                                </p:cTn>
                              </p:par>
                            </p:childTnLst>
                          </p:cTn>
                        </p:par>
                        <p:par>
                          <p:cTn id="382" fill="hold">
                            <p:stCondLst>
                              <p:cond delay="22000"/>
                            </p:stCondLst>
                            <p:childTnLst>
                              <p:par>
                                <p:cTn id="383" presetID="1" presetClass="entr" presetSubtype="0" fill="hold" grpId="0" nodeType="afterEffect">
                                  <p:stCondLst>
                                    <p:cond delay="1000"/>
                                  </p:stCondLst>
                                  <p:childTnLst>
                                    <p:set>
                                      <p:cBhvr>
                                        <p:cTn id="384" dur="1" fill="hold">
                                          <p:stCondLst>
                                            <p:cond delay="0"/>
                                          </p:stCondLst>
                                        </p:cTn>
                                        <p:tgtEl>
                                          <p:spTgt spid="120"/>
                                        </p:tgtEl>
                                        <p:attrNameLst>
                                          <p:attrName>style.visibility</p:attrName>
                                        </p:attrNameLst>
                                      </p:cBhvr>
                                      <p:to>
                                        <p:strVal val="visible"/>
                                      </p:to>
                                    </p:set>
                                  </p:childTnLst>
                                </p:cTn>
                              </p:par>
                            </p:childTnLst>
                          </p:cTn>
                        </p:par>
                        <p:par>
                          <p:cTn id="385" fill="hold">
                            <p:stCondLst>
                              <p:cond delay="23000"/>
                            </p:stCondLst>
                            <p:childTnLst>
                              <p:par>
                                <p:cTn id="386" presetID="1" presetClass="entr" presetSubtype="0" fill="hold" grpId="0" nodeType="afterEffect">
                                  <p:stCondLst>
                                    <p:cond delay="1000"/>
                                  </p:stCondLst>
                                  <p:childTnLst>
                                    <p:set>
                                      <p:cBhvr>
                                        <p:cTn id="387" dur="1" fill="hold">
                                          <p:stCondLst>
                                            <p:cond delay="0"/>
                                          </p:stCondLst>
                                        </p:cTn>
                                        <p:tgtEl>
                                          <p:spTgt spid="121"/>
                                        </p:tgtEl>
                                        <p:attrNameLst>
                                          <p:attrName>style.visibility</p:attrName>
                                        </p:attrNameLst>
                                      </p:cBhvr>
                                      <p:to>
                                        <p:strVal val="visible"/>
                                      </p:to>
                                    </p:set>
                                  </p:childTnLst>
                                </p:cTn>
                              </p:par>
                            </p:childTnLst>
                          </p:cTn>
                        </p:par>
                        <p:par>
                          <p:cTn id="388" fill="hold">
                            <p:stCondLst>
                              <p:cond delay="24000"/>
                            </p:stCondLst>
                            <p:childTnLst>
                              <p:par>
                                <p:cTn id="389" presetID="1" presetClass="entr" presetSubtype="0" fill="hold" grpId="0" nodeType="afterEffect">
                                  <p:stCondLst>
                                    <p:cond delay="1000"/>
                                  </p:stCondLst>
                                  <p:childTnLst>
                                    <p:set>
                                      <p:cBhvr>
                                        <p:cTn id="390" dur="1" fill="hold">
                                          <p:stCondLst>
                                            <p:cond delay="0"/>
                                          </p:stCondLst>
                                        </p:cTn>
                                        <p:tgtEl>
                                          <p:spTgt spid="122"/>
                                        </p:tgtEl>
                                        <p:attrNameLst>
                                          <p:attrName>style.visibility</p:attrName>
                                        </p:attrNameLst>
                                      </p:cBhvr>
                                      <p:to>
                                        <p:strVal val="visible"/>
                                      </p:to>
                                    </p:set>
                                  </p:childTnLst>
                                </p:cTn>
                              </p:par>
                            </p:childTnLst>
                          </p:cTn>
                        </p:par>
                        <p:par>
                          <p:cTn id="391" fill="hold">
                            <p:stCondLst>
                              <p:cond delay="25000"/>
                            </p:stCondLst>
                            <p:childTnLst>
                              <p:par>
                                <p:cTn id="392" presetID="1" presetClass="entr" presetSubtype="0" fill="hold" grpId="0" nodeType="afterEffect">
                                  <p:stCondLst>
                                    <p:cond delay="1000"/>
                                  </p:stCondLst>
                                  <p:childTnLst>
                                    <p:set>
                                      <p:cBhvr>
                                        <p:cTn id="393" dur="1" fill="hold">
                                          <p:stCondLst>
                                            <p:cond delay="0"/>
                                          </p:stCondLst>
                                        </p:cTn>
                                        <p:tgtEl>
                                          <p:spTgt spid="123"/>
                                        </p:tgtEl>
                                        <p:attrNameLst>
                                          <p:attrName>style.visibility</p:attrName>
                                        </p:attrNameLst>
                                      </p:cBhvr>
                                      <p:to>
                                        <p:strVal val="visible"/>
                                      </p:to>
                                    </p:set>
                                  </p:childTnLst>
                                </p:cTn>
                              </p:par>
                            </p:childTnLst>
                          </p:cTn>
                        </p:par>
                        <p:par>
                          <p:cTn id="394" fill="hold">
                            <p:stCondLst>
                              <p:cond delay="26000"/>
                            </p:stCondLst>
                            <p:childTnLst>
                              <p:par>
                                <p:cTn id="395" presetID="1" presetClass="entr" presetSubtype="0" fill="hold" grpId="0" nodeType="afterEffect">
                                  <p:stCondLst>
                                    <p:cond delay="1000"/>
                                  </p:stCondLst>
                                  <p:childTnLst>
                                    <p:set>
                                      <p:cBhvr>
                                        <p:cTn id="396" dur="1" fill="hold">
                                          <p:stCondLst>
                                            <p:cond delay="0"/>
                                          </p:stCondLst>
                                        </p:cTn>
                                        <p:tgtEl>
                                          <p:spTgt spid="124"/>
                                        </p:tgtEl>
                                        <p:attrNameLst>
                                          <p:attrName>style.visibility</p:attrName>
                                        </p:attrNameLst>
                                      </p:cBhvr>
                                      <p:to>
                                        <p:strVal val="visible"/>
                                      </p:to>
                                    </p:set>
                                  </p:childTnLst>
                                </p:cTn>
                              </p:par>
                            </p:childTnLst>
                          </p:cTn>
                        </p:par>
                        <p:par>
                          <p:cTn id="397" fill="hold">
                            <p:stCondLst>
                              <p:cond delay="27000"/>
                            </p:stCondLst>
                            <p:childTnLst>
                              <p:par>
                                <p:cTn id="398" presetID="1" presetClass="entr" presetSubtype="0" fill="hold" grpId="0" nodeType="afterEffect">
                                  <p:stCondLst>
                                    <p:cond delay="1000"/>
                                  </p:stCondLst>
                                  <p:childTnLst>
                                    <p:set>
                                      <p:cBhvr>
                                        <p:cTn id="399" dur="1" fill="hold">
                                          <p:stCondLst>
                                            <p:cond delay="0"/>
                                          </p:stCondLst>
                                        </p:cTn>
                                        <p:tgtEl>
                                          <p:spTgt spid="125"/>
                                        </p:tgtEl>
                                        <p:attrNameLst>
                                          <p:attrName>style.visibility</p:attrName>
                                        </p:attrNameLst>
                                      </p:cBhvr>
                                      <p:to>
                                        <p:strVal val="visible"/>
                                      </p:to>
                                    </p:set>
                                  </p:childTnLst>
                                </p:cTn>
                              </p:par>
                            </p:childTnLst>
                          </p:cTn>
                        </p:par>
                        <p:par>
                          <p:cTn id="400" fill="hold">
                            <p:stCondLst>
                              <p:cond delay="28000"/>
                            </p:stCondLst>
                            <p:childTnLst>
                              <p:par>
                                <p:cTn id="401" presetID="1" presetClass="entr" presetSubtype="0" fill="hold" grpId="0" nodeType="afterEffect">
                                  <p:stCondLst>
                                    <p:cond delay="1000"/>
                                  </p:stCondLst>
                                  <p:childTnLst>
                                    <p:set>
                                      <p:cBhvr>
                                        <p:cTn id="402" dur="1" fill="hold">
                                          <p:stCondLst>
                                            <p:cond delay="0"/>
                                          </p:stCondLst>
                                        </p:cTn>
                                        <p:tgtEl>
                                          <p:spTgt spid="126"/>
                                        </p:tgtEl>
                                        <p:attrNameLst>
                                          <p:attrName>style.visibility</p:attrName>
                                        </p:attrNameLst>
                                      </p:cBhvr>
                                      <p:to>
                                        <p:strVal val="visible"/>
                                      </p:to>
                                    </p:set>
                                  </p:childTnLst>
                                </p:cTn>
                              </p:par>
                            </p:childTnLst>
                          </p:cTn>
                        </p:par>
                        <p:par>
                          <p:cTn id="403" fill="hold">
                            <p:stCondLst>
                              <p:cond delay="29000"/>
                            </p:stCondLst>
                            <p:childTnLst>
                              <p:par>
                                <p:cTn id="404" presetID="1" presetClass="entr" presetSubtype="0" fill="hold" grpId="0" nodeType="afterEffect">
                                  <p:stCondLst>
                                    <p:cond delay="1000"/>
                                  </p:stCondLst>
                                  <p:childTnLst>
                                    <p:set>
                                      <p:cBhvr>
                                        <p:cTn id="405" dur="1" fill="hold">
                                          <p:stCondLst>
                                            <p:cond delay="0"/>
                                          </p:stCondLst>
                                        </p:cTn>
                                        <p:tgtEl>
                                          <p:spTgt spid="127"/>
                                        </p:tgtEl>
                                        <p:attrNameLst>
                                          <p:attrName>style.visibility</p:attrName>
                                        </p:attrNameLst>
                                      </p:cBhvr>
                                      <p:to>
                                        <p:strVal val="visible"/>
                                      </p:to>
                                    </p:set>
                                  </p:childTnLst>
                                </p:cTn>
                              </p:par>
                            </p:childTnLst>
                          </p:cTn>
                        </p:par>
                        <p:par>
                          <p:cTn id="406" fill="hold">
                            <p:stCondLst>
                              <p:cond delay="30000"/>
                            </p:stCondLst>
                            <p:childTnLst>
                              <p:par>
                                <p:cTn id="407" presetID="1" presetClass="entr" presetSubtype="0" fill="hold" grpId="0" nodeType="afterEffect">
                                  <p:stCondLst>
                                    <p:cond delay="1000"/>
                                  </p:stCondLst>
                                  <p:childTnLst>
                                    <p:set>
                                      <p:cBhvr>
                                        <p:cTn id="408" dur="1" fill="hold">
                                          <p:stCondLst>
                                            <p:cond delay="0"/>
                                          </p:stCondLst>
                                        </p:cTn>
                                        <p:tgtEl>
                                          <p:spTgt spid="128"/>
                                        </p:tgtEl>
                                        <p:attrNameLst>
                                          <p:attrName>style.visibility</p:attrName>
                                        </p:attrNameLst>
                                      </p:cBhvr>
                                      <p:to>
                                        <p:strVal val="visible"/>
                                      </p:to>
                                    </p:set>
                                  </p:childTnLst>
                                </p:cTn>
                              </p:par>
                            </p:childTnLst>
                          </p:cTn>
                        </p:par>
                        <p:par>
                          <p:cTn id="409" fill="hold">
                            <p:stCondLst>
                              <p:cond delay="31000"/>
                            </p:stCondLst>
                            <p:childTnLst>
                              <p:par>
                                <p:cTn id="410" presetID="1" presetClass="entr" presetSubtype="0" fill="hold" grpId="0" nodeType="afterEffect">
                                  <p:stCondLst>
                                    <p:cond delay="1000"/>
                                  </p:stCondLst>
                                  <p:childTnLst>
                                    <p:set>
                                      <p:cBhvr>
                                        <p:cTn id="411" dur="1" fill="hold">
                                          <p:stCondLst>
                                            <p:cond delay="0"/>
                                          </p:stCondLst>
                                        </p:cTn>
                                        <p:tgtEl>
                                          <p:spTgt spid="129"/>
                                        </p:tgtEl>
                                        <p:attrNameLst>
                                          <p:attrName>style.visibility</p:attrName>
                                        </p:attrNameLst>
                                      </p:cBhvr>
                                      <p:to>
                                        <p:strVal val="visible"/>
                                      </p:to>
                                    </p:set>
                                  </p:childTnLst>
                                </p:cTn>
                              </p:par>
                            </p:childTnLst>
                          </p:cTn>
                        </p:par>
                        <p:par>
                          <p:cTn id="412" fill="hold">
                            <p:stCondLst>
                              <p:cond delay="32000"/>
                            </p:stCondLst>
                            <p:childTnLst>
                              <p:par>
                                <p:cTn id="413" presetID="1" presetClass="entr" presetSubtype="0" fill="hold" grpId="0" nodeType="afterEffect">
                                  <p:stCondLst>
                                    <p:cond delay="1000"/>
                                  </p:stCondLst>
                                  <p:childTnLst>
                                    <p:set>
                                      <p:cBhvr>
                                        <p:cTn id="414" dur="1" fill="hold">
                                          <p:stCondLst>
                                            <p:cond delay="0"/>
                                          </p:stCondLst>
                                        </p:cTn>
                                        <p:tgtEl>
                                          <p:spTgt spid="130"/>
                                        </p:tgtEl>
                                        <p:attrNameLst>
                                          <p:attrName>style.visibility</p:attrName>
                                        </p:attrNameLst>
                                      </p:cBhvr>
                                      <p:to>
                                        <p:strVal val="visible"/>
                                      </p:to>
                                    </p:set>
                                  </p:childTnLst>
                                </p:cTn>
                              </p:par>
                            </p:childTnLst>
                          </p:cTn>
                        </p:par>
                        <p:par>
                          <p:cTn id="415" fill="hold">
                            <p:stCondLst>
                              <p:cond delay="33000"/>
                            </p:stCondLst>
                            <p:childTnLst>
                              <p:par>
                                <p:cTn id="416" presetID="1" presetClass="entr" presetSubtype="0" fill="hold" grpId="0" nodeType="afterEffect">
                                  <p:stCondLst>
                                    <p:cond delay="1000"/>
                                  </p:stCondLst>
                                  <p:childTnLst>
                                    <p:set>
                                      <p:cBhvr>
                                        <p:cTn id="417" dur="1" fill="hold">
                                          <p:stCondLst>
                                            <p:cond delay="0"/>
                                          </p:stCondLst>
                                        </p:cTn>
                                        <p:tgtEl>
                                          <p:spTgt spid="131"/>
                                        </p:tgtEl>
                                        <p:attrNameLst>
                                          <p:attrName>style.visibility</p:attrName>
                                        </p:attrNameLst>
                                      </p:cBhvr>
                                      <p:to>
                                        <p:strVal val="visible"/>
                                      </p:to>
                                    </p:set>
                                  </p:childTnLst>
                                </p:cTn>
                              </p:par>
                            </p:childTnLst>
                          </p:cTn>
                        </p:par>
                        <p:par>
                          <p:cTn id="418" fill="hold">
                            <p:stCondLst>
                              <p:cond delay="34000"/>
                            </p:stCondLst>
                            <p:childTnLst>
                              <p:par>
                                <p:cTn id="419" presetID="1" presetClass="entr" presetSubtype="0" fill="hold" grpId="0" nodeType="afterEffect">
                                  <p:stCondLst>
                                    <p:cond delay="1000"/>
                                  </p:stCondLst>
                                  <p:childTnLst>
                                    <p:set>
                                      <p:cBhvr>
                                        <p:cTn id="420" dur="1" fill="hold">
                                          <p:stCondLst>
                                            <p:cond delay="0"/>
                                          </p:stCondLst>
                                        </p:cTn>
                                        <p:tgtEl>
                                          <p:spTgt spid="132"/>
                                        </p:tgtEl>
                                        <p:attrNameLst>
                                          <p:attrName>style.visibility</p:attrName>
                                        </p:attrNameLst>
                                      </p:cBhvr>
                                      <p:to>
                                        <p:strVal val="visible"/>
                                      </p:to>
                                    </p:set>
                                  </p:childTnLst>
                                </p:cTn>
                              </p:par>
                            </p:childTnLst>
                          </p:cTn>
                        </p:par>
                        <p:par>
                          <p:cTn id="421" fill="hold">
                            <p:stCondLst>
                              <p:cond delay="35000"/>
                            </p:stCondLst>
                            <p:childTnLst>
                              <p:par>
                                <p:cTn id="422" presetID="1" presetClass="entr" presetSubtype="0" fill="hold" grpId="0" nodeType="afterEffect">
                                  <p:stCondLst>
                                    <p:cond delay="1000"/>
                                  </p:stCondLst>
                                  <p:childTnLst>
                                    <p:set>
                                      <p:cBhvr>
                                        <p:cTn id="423" dur="1" fill="hold">
                                          <p:stCondLst>
                                            <p:cond delay="0"/>
                                          </p:stCondLst>
                                        </p:cTn>
                                        <p:tgtEl>
                                          <p:spTgt spid="133"/>
                                        </p:tgtEl>
                                        <p:attrNameLst>
                                          <p:attrName>style.visibility</p:attrName>
                                        </p:attrNameLst>
                                      </p:cBhvr>
                                      <p:to>
                                        <p:strVal val="visible"/>
                                      </p:to>
                                    </p:set>
                                  </p:childTnLst>
                                </p:cTn>
                              </p:par>
                            </p:childTnLst>
                          </p:cTn>
                        </p:par>
                        <p:par>
                          <p:cTn id="424" fill="hold">
                            <p:stCondLst>
                              <p:cond delay="36000"/>
                            </p:stCondLst>
                            <p:childTnLst>
                              <p:par>
                                <p:cTn id="425" presetID="1" presetClass="entr" presetSubtype="0" fill="hold" grpId="0" nodeType="afterEffect">
                                  <p:stCondLst>
                                    <p:cond delay="1000"/>
                                  </p:stCondLst>
                                  <p:childTnLst>
                                    <p:set>
                                      <p:cBhvr>
                                        <p:cTn id="426" dur="1" fill="hold">
                                          <p:stCondLst>
                                            <p:cond delay="0"/>
                                          </p:stCondLst>
                                        </p:cTn>
                                        <p:tgtEl>
                                          <p:spTgt spid="134"/>
                                        </p:tgtEl>
                                        <p:attrNameLst>
                                          <p:attrName>style.visibility</p:attrName>
                                        </p:attrNameLst>
                                      </p:cBhvr>
                                      <p:to>
                                        <p:strVal val="visible"/>
                                      </p:to>
                                    </p:set>
                                  </p:childTnLst>
                                </p:cTn>
                              </p:par>
                            </p:childTnLst>
                          </p:cTn>
                        </p:par>
                        <p:par>
                          <p:cTn id="427" fill="hold">
                            <p:stCondLst>
                              <p:cond delay="37000"/>
                            </p:stCondLst>
                            <p:childTnLst>
                              <p:par>
                                <p:cTn id="428" presetID="1" presetClass="entr" presetSubtype="0" fill="hold" grpId="0" nodeType="afterEffect">
                                  <p:stCondLst>
                                    <p:cond delay="1000"/>
                                  </p:stCondLst>
                                  <p:childTnLst>
                                    <p:set>
                                      <p:cBhvr>
                                        <p:cTn id="429" dur="1" fill="hold">
                                          <p:stCondLst>
                                            <p:cond delay="0"/>
                                          </p:stCondLst>
                                        </p:cTn>
                                        <p:tgtEl>
                                          <p:spTgt spid="135"/>
                                        </p:tgtEl>
                                        <p:attrNameLst>
                                          <p:attrName>style.visibility</p:attrName>
                                        </p:attrNameLst>
                                      </p:cBhvr>
                                      <p:to>
                                        <p:strVal val="visible"/>
                                      </p:to>
                                    </p:set>
                                  </p:childTnLst>
                                </p:cTn>
                              </p:par>
                            </p:childTnLst>
                          </p:cTn>
                        </p:par>
                        <p:par>
                          <p:cTn id="430" fill="hold">
                            <p:stCondLst>
                              <p:cond delay="38000"/>
                            </p:stCondLst>
                            <p:childTnLst>
                              <p:par>
                                <p:cTn id="431" presetID="1" presetClass="entr" presetSubtype="0" fill="hold" grpId="0" nodeType="afterEffect">
                                  <p:stCondLst>
                                    <p:cond delay="1000"/>
                                  </p:stCondLst>
                                  <p:childTnLst>
                                    <p:set>
                                      <p:cBhvr>
                                        <p:cTn id="432" dur="1" fill="hold">
                                          <p:stCondLst>
                                            <p:cond delay="0"/>
                                          </p:stCondLst>
                                        </p:cTn>
                                        <p:tgtEl>
                                          <p:spTgt spid="136"/>
                                        </p:tgtEl>
                                        <p:attrNameLst>
                                          <p:attrName>style.visibility</p:attrName>
                                        </p:attrNameLst>
                                      </p:cBhvr>
                                      <p:to>
                                        <p:strVal val="visible"/>
                                      </p:to>
                                    </p:set>
                                  </p:childTnLst>
                                </p:cTn>
                              </p:par>
                            </p:childTnLst>
                          </p:cTn>
                        </p:par>
                        <p:par>
                          <p:cTn id="433" fill="hold">
                            <p:stCondLst>
                              <p:cond delay="39000"/>
                            </p:stCondLst>
                            <p:childTnLst>
                              <p:par>
                                <p:cTn id="434" presetID="1" presetClass="entr" presetSubtype="0" fill="hold" grpId="0" nodeType="afterEffect">
                                  <p:stCondLst>
                                    <p:cond delay="1000"/>
                                  </p:stCondLst>
                                  <p:childTnLst>
                                    <p:set>
                                      <p:cBhvr>
                                        <p:cTn id="435" dur="1" fill="hold">
                                          <p:stCondLst>
                                            <p:cond delay="0"/>
                                          </p:stCondLst>
                                        </p:cTn>
                                        <p:tgtEl>
                                          <p:spTgt spid="137"/>
                                        </p:tgtEl>
                                        <p:attrNameLst>
                                          <p:attrName>style.visibility</p:attrName>
                                        </p:attrNameLst>
                                      </p:cBhvr>
                                      <p:to>
                                        <p:strVal val="visible"/>
                                      </p:to>
                                    </p:set>
                                  </p:childTnLst>
                                </p:cTn>
                              </p:par>
                            </p:childTnLst>
                          </p:cTn>
                        </p:par>
                        <p:par>
                          <p:cTn id="436" fill="hold">
                            <p:stCondLst>
                              <p:cond delay="40000"/>
                            </p:stCondLst>
                            <p:childTnLst>
                              <p:par>
                                <p:cTn id="437" presetID="1" presetClass="entr" presetSubtype="0" fill="hold" grpId="0" nodeType="afterEffect">
                                  <p:stCondLst>
                                    <p:cond delay="1000"/>
                                  </p:stCondLst>
                                  <p:childTnLst>
                                    <p:set>
                                      <p:cBhvr>
                                        <p:cTn id="438" dur="1" fill="hold">
                                          <p:stCondLst>
                                            <p:cond delay="0"/>
                                          </p:stCondLst>
                                        </p:cTn>
                                        <p:tgtEl>
                                          <p:spTgt spid="138"/>
                                        </p:tgtEl>
                                        <p:attrNameLst>
                                          <p:attrName>style.visibility</p:attrName>
                                        </p:attrNameLst>
                                      </p:cBhvr>
                                      <p:to>
                                        <p:strVal val="visible"/>
                                      </p:to>
                                    </p:set>
                                  </p:childTnLst>
                                </p:cTn>
                              </p:par>
                            </p:childTnLst>
                          </p:cTn>
                        </p:par>
                        <p:par>
                          <p:cTn id="439" fill="hold">
                            <p:stCondLst>
                              <p:cond delay="41000"/>
                            </p:stCondLst>
                            <p:childTnLst>
                              <p:par>
                                <p:cTn id="440" presetID="1" presetClass="entr" presetSubtype="0" fill="hold" grpId="0" nodeType="afterEffect">
                                  <p:stCondLst>
                                    <p:cond delay="1000"/>
                                  </p:stCondLst>
                                  <p:childTnLst>
                                    <p:set>
                                      <p:cBhvr>
                                        <p:cTn id="441" dur="1" fill="hold">
                                          <p:stCondLst>
                                            <p:cond delay="0"/>
                                          </p:stCondLst>
                                        </p:cTn>
                                        <p:tgtEl>
                                          <p:spTgt spid="139"/>
                                        </p:tgtEl>
                                        <p:attrNameLst>
                                          <p:attrName>style.visibility</p:attrName>
                                        </p:attrNameLst>
                                      </p:cBhvr>
                                      <p:to>
                                        <p:strVal val="visible"/>
                                      </p:to>
                                    </p:set>
                                  </p:childTnLst>
                                </p:cTn>
                              </p:par>
                            </p:childTnLst>
                          </p:cTn>
                        </p:par>
                        <p:par>
                          <p:cTn id="442" fill="hold">
                            <p:stCondLst>
                              <p:cond delay="42000"/>
                            </p:stCondLst>
                            <p:childTnLst>
                              <p:par>
                                <p:cTn id="443" presetID="1" presetClass="entr" presetSubtype="0" fill="hold" grpId="0" nodeType="afterEffect">
                                  <p:stCondLst>
                                    <p:cond delay="1000"/>
                                  </p:stCondLst>
                                  <p:childTnLst>
                                    <p:set>
                                      <p:cBhvr>
                                        <p:cTn id="444" dur="1" fill="hold">
                                          <p:stCondLst>
                                            <p:cond delay="0"/>
                                          </p:stCondLst>
                                        </p:cTn>
                                        <p:tgtEl>
                                          <p:spTgt spid="140"/>
                                        </p:tgtEl>
                                        <p:attrNameLst>
                                          <p:attrName>style.visibility</p:attrName>
                                        </p:attrNameLst>
                                      </p:cBhvr>
                                      <p:to>
                                        <p:strVal val="visible"/>
                                      </p:to>
                                    </p:set>
                                  </p:childTnLst>
                                </p:cTn>
                              </p:par>
                            </p:childTnLst>
                          </p:cTn>
                        </p:par>
                        <p:par>
                          <p:cTn id="445" fill="hold">
                            <p:stCondLst>
                              <p:cond delay="43000"/>
                            </p:stCondLst>
                            <p:childTnLst>
                              <p:par>
                                <p:cTn id="446" presetID="1" presetClass="entr" presetSubtype="0" fill="hold" grpId="0" nodeType="afterEffect">
                                  <p:stCondLst>
                                    <p:cond delay="1000"/>
                                  </p:stCondLst>
                                  <p:childTnLst>
                                    <p:set>
                                      <p:cBhvr>
                                        <p:cTn id="447" dur="1" fill="hold">
                                          <p:stCondLst>
                                            <p:cond delay="0"/>
                                          </p:stCondLst>
                                        </p:cTn>
                                        <p:tgtEl>
                                          <p:spTgt spid="141"/>
                                        </p:tgtEl>
                                        <p:attrNameLst>
                                          <p:attrName>style.visibility</p:attrName>
                                        </p:attrNameLst>
                                      </p:cBhvr>
                                      <p:to>
                                        <p:strVal val="visible"/>
                                      </p:to>
                                    </p:set>
                                  </p:childTnLst>
                                </p:cTn>
                              </p:par>
                            </p:childTnLst>
                          </p:cTn>
                        </p:par>
                        <p:par>
                          <p:cTn id="448" fill="hold">
                            <p:stCondLst>
                              <p:cond delay="44000"/>
                            </p:stCondLst>
                            <p:childTnLst>
                              <p:par>
                                <p:cTn id="449" presetID="1" presetClass="entr" presetSubtype="0" fill="hold" grpId="0" nodeType="afterEffect">
                                  <p:stCondLst>
                                    <p:cond delay="1000"/>
                                  </p:stCondLst>
                                  <p:childTnLst>
                                    <p:set>
                                      <p:cBhvr>
                                        <p:cTn id="450" dur="1" fill="hold">
                                          <p:stCondLst>
                                            <p:cond delay="0"/>
                                          </p:stCondLst>
                                        </p:cTn>
                                        <p:tgtEl>
                                          <p:spTgt spid="142"/>
                                        </p:tgtEl>
                                        <p:attrNameLst>
                                          <p:attrName>style.visibility</p:attrName>
                                        </p:attrNameLst>
                                      </p:cBhvr>
                                      <p:to>
                                        <p:strVal val="visible"/>
                                      </p:to>
                                    </p:set>
                                  </p:childTnLst>
                                </p:cTn>
                              </p:par>
                            </p:childTnLst>
                          </p:cTn>
                        </p:par>
                        <p:par>
                          <p:cTn id="451" fill="hold">
                            <p:stCondLst>
                              <p:cond delay="45000"/>
                            </p:stCondLst>
                            <p:childTnLst>
                              <p:par>
                                <p:cTn id="452" presetID="1" presetClass="entr" presetSubtype="0" fill="hold" grpId="0" nodeType="afterEffect">
                                  <p:stCondLst>
                                    <p:cond delay="1000"/>
                                  </p:stCondLst>
                                  <p:childTnLst>
                                    <p:set>
                                      <p:cBhvr>
                                        <p:cTn id="453" dur="1" fill="hold">
                                          <p:stCondLst>
                                            <p:cond delay="0"/>
                                          </p:stCondLst>
                                        </p:cTn>
                                        <p:tgtEl>
                                          <p:spTgt spid="143"/>
                                        </p:tgtEl>
                                        <p:attrNameLst>
                                          <p:attrName>style.visibility</p:attrName>
                                        </p:attrNameLst>
                                      </p:cBhvr>
                                      <p:to>
                                        <p:strVal val="visible"/>
                                      </p:to>
                                    </p:set>
                                  </p:childTnLst>
                                </p:cTn>
                              </p:par>
                            </p:childTnLst>
                          </p:cTn>
                        </p:par>
                        <p:par>
                          <p:cTn id="454" fill="hold">
                            <p:stCondLst>
                              <p:cond delay="46000"/>
                            </p:stCondLst>
                            <p:childTnLst>
                              <p:par>
                                <p:cTn id="455" presetID="1" presetClass="entr" presetSubtype="0" fill="hold" grpId="0" nodeType="afterEffect">
                                  <p:stCondLst>
                                    <p:cond delay="1000"/>
                                  </p:stCondLst>
                                  <p:childTnLst>
                                    <p:set>
                                      <p:cBhvr>
                                        <p:cTn id="456" dur="1" fill="hold">
                                          <p:stCondLst>
                                            <p:cond delay="0"/>
                                          </p:stCondLst>
                                        </p:cTn>
                                        <p:tgtEl>
                                          <p:spTgt spid="144"/>
                                        </p:tgtEl>
                                        <p:attrNameLst>
                                          <p:attrName>style.visibility</p:attrName>
                                        </p:attrNameLst>
                                      </p:cBhvr>
                                      <p:to>
                                        <p:strVal val="visible"/>
                                      </p:to>
                                    </p:set>
                                  </p:childTnLst>
                                </p:cTn>
                              </p:par>
                            </p:childTnLst>
                          </p:cTn>
                        </p:par>
                        <p:par>
                          <p:cTn id="457" fill="hold">
                            <p:stCondLst>
                              <p:cond delay="47000"/>
                            </p:stCondLst>
                            <p:childTnLst>
                              <p:par>
                                <p:cTn id="458" presetID="1" presetClass="entr" presetSubtype="0" fill="hold" grpId="0" nodeType="afterEffect">
                                  <p:stCondLst>
                                    <p:cond delay="1000"/>
                                  </p:stCondLst>
                                  <p:childTnLst>
                                    <p:set>
                                      <p:cBhvr>
                                        <p:cTn id="459" dur="1" fill="hold">
                                          <p:stCondLst>
                                            <p:cond delay="0"/>
                                          </p:stCondLst>
                                        </p:cTn>
                                        <p:tgtEl>
                                          <p:spTgt spid="145"/>
                                        </p:tgtEl>
                                        <p:attrNameLst>
                                          <p:attrName>style.visibility</p:attrName>
                                        </p:attrNameLst>
                                      </p:cBhvr>
                                      <p:to>
                                        <p:strVal val="visible"/>
                                      </p:to>
                                    </p:set>
                                  </p:childTnLst>
                                </p:cTn>
                              </p:par>
                            </p:childTnLst>
                          </p:cTn>
                        </p:par>
                        <p:par>
                          <p:cTn id="460" fill="hold">
                            <p:stCondLst>
                              <p:cond delay="48000"/>
                            </p:stCondLst>
                            <p:childTnLst>
                              <p:par>
                                <p:cTn id="461" presetID="1" presetClass="entr" presetSubtype="0" fill="hold" grpId="0" nodeType="afterEffect">
                                  <p:stCondLst>
                                    <p:cond delay="1000"/>
                                  </p:stCondLst>
                                  <p:childTnLst>
                                    <p:set>
                                      <p:cBhvr>
                                        <p:cTn id="462" dur="1" fill="hold">
                                          <p:stCondLst>
                                            <p:cond delay="0"/>
                                          </p:stCondLst>
                                        </p:cTn>
                                        <p:tgtEl>
                                          <p:spTgt spid="146"/>
                                        </p:tgtEl>
                                        <p:attrNameLst>
                                          <p:attrName>style.visibility</p:attrName>
                                        </p:attrNameLst>
                                      </p:cBhvr>
                                      <p:to>
                                        <p:strVal val="visible"/>
                                      </p:to>
                                    </p:set>
                                  </p:childTnLst>
                                </p:cTn>
                              </p:par>
                            </p:childTnLst>
                          </p:cTn>
                        </p:par>
                        <p:par>
                          <p:cTn id="463" fill="hold">
                            <p:stCondLst>
                              <p:cond delay="49000"/>
                            </p:stCondLst>
                            <p:childTnLst>
                              <p:par>
                                <p:cTn id="464" presetID="1" presetClass="entr" presetSubtype="0" fill="hold" grpId="0" nodeType="afterEffect">
                                  <p:stCondLst>
                                    <p:cond delay="1000"/>
                                  </p:stCondLst>
                                  <p:childTnLst>
                                    <p:set>
                                      <p:cBhvr>
                                        <p:cTn id="465" dur="1" fill="hold">
                                          <p:stCondLst>
                                            <p:cond delay="0"/>
                                          </p:stCondLst>
                                        </p:cTn>
                                        <p:tgtEl>
                                          <p:spTgt spid="147"/>
                                        </p:tgtEl>
                                        <p:attrNameLst>
                                          <p:attrName>style.visibility</p:attrName>
                                        </p:attrNameLst>
                                      </p:cBhvr>
                                      <p:to>
                                        <p:strVal val="visible"/>
                                      </p:to>
                                    </p:set>
                                  </p:childTnLst>
                                </p:cTn>
                              </p:par>
                            </p:childTnLst>
                          </p:cTn>
                        </p:par>
                        <p:par>
                          <p:cTn id="466" fill="hold">
                            <p:stCondLst>
                              <p:cond delay="50000"/>
                            </p:stCondLst>
                            <p:childTnLst>
                              <p:par>
                                <p:cTn id="467" presetID="1" presetClass="entr" presetSubtype="0" fill="hold" grpId="0" nodeType="afterEffect">
                                  <p:stCondLst>
                                    <p:cond delay="1000"/>
                                  </p:stCondLst>
                                  <p:childTnLst>
                                    <p:set>
                                      <p:cBhvr>
                                        <p:cTn id="468" dur="1" fill="hold">
                                          <p:stCondLst>
                                            <p:cond delay="0"/>
                                          </p:stCondLst>
                                        </p:cTn>
                                        <p:tgtEl>
                                          <p:spTgt spid="148"/>
                                        </p:tgtEl>
                                        <p:attrNameLst>
                                          <p:attrName>style.visibility</p:attrName>
                                        </p:attrNameLst>
                                      </p:cBhvr>
                                      <p:to>
                                        <p:strVal val="visible"/>
                                      </p:to>
                                    </p:set>
                                  </p:childTnLst>
                                </p:cTn>
                              </p:par>
                            </p:childTnLst>
                          </p:cTn>
                        </p:par>
                        <p:par>
                          <p:cTn id="469" fill="hold">
                            <p:stCondLst>
                              <p:cond delay="51000"/>
                            </p:stCondLst>
                            <p:childTnLst>
                              <p:par>
                                <p:cTn id="470" presetID="1" presetClass="entr" presetSubtype="0" fill="hold" grpId="0" nodeType="afterEffect">
                                  <p:stCondLst>
                                    <p:cond delay="1000"/>
                                  </p:stCondLst>
                                  <p:childTnLst>
                                    <p:set>
                                      <p:cBhvr>
                                        <p:cTn id="471" dur="1" fill="hold">
                                          <p:stCondLst>
                                            <p:cond delay="0"/>
                                          </p:stCondLst>
                                        </p:cTn>
                                        <p:tgtEl>
                                          <p:spTgt spid="149"/>
                                        </p:tgtEl>
                                        <p:attrNameLst>
                                          <p:attrName>style.visibility</p:attrName>
                                        </p:attrNameLst>
                                      </p:cBhvr>
                                      <p:to>
                                        <p:strVal val="visible"/>
                                      </p:to>
                                    </p:set>
                                  </p:childTnLst>
                                </p:cTn>
                              </p:par>
                            </p:childTnLst>
                          </p:cTn>
                        </p:par>
                        <p:par>
                          <p:cTn id="472" fill="hold">
                            <p:stCondLst>
                              <p:cond delay="52000"/>
                            </p:stCondLst>
                            <p:childTnLst>
                              <p:par>
                                <p:cTn id="473" presetID="1" presetClass="entr" presetSubtype="0" fill="hold" grpId="0" nodeType="afterEffect">
                                  <p:stCondLst>
                                    <p:cond delay="1000"/>
                                  </p:stCondLst>
                                  <p:childTnLst>
                                    <p:set>
                                      <p:cBhvr>
                                        <p:cTn id="474" dur="1" fill="hold">
                                          <p:stCondLst>
                                            <p:cond delay="0"/>
                                          </p:stCondLst>
                                        </p:cTn>
                                        <p:tgtEl>
                                          <p:spTgt spid="150"/>
                                        </p:tgtEl>
                                        <p:attrNameLst>
                                          <p:attrName>style.visibility</p:attrName>
                                        </p:attrNameLst>
                                      </p:cBhvr>
                                      <p:to>
                                        <p:strVal val="visible"/>
                                      </p:to>
                                    </p:set>
                                  </p:childTnLst>
                                </p:cTn>
                              </p:par>
                            </p:childTnLst>
                          </p:cTn>
                        </p:par>
                        <p:par>
                          <p:cTn id="475" fill="hold">
                            <p:stCondLst>
                              <p:cond delay="53000"/>
                            </p:stCondLst>
                            <p:childTnLst>
                              <p:par>
                                <p:cTn id="476" presetID="1" presetClass="entr" presetSubtype="0" fill="hold" grpId="0" nodeType="afterEffect">
                                  <p:stCondLst>
                                    <p:cond delay="1000"/>
                                  </p:stCondLst>
                                  <p:childTnLst>
                                    <p:set>
                                      <p:cBhvr>
                                        <p:cTn id="477" dur="1" fill="hold">
                                          <p:stCondLst>
                                            <p:cond delay="0"/>
                                          </p:stCondLst>
                                        </p:cTn>
                                        <p:tgtEl>
                                          <p:spTgt spid="151"/>
                                        </p:tgtEl>
                                        <p:attrNameLst>
                                          <p:attrName>style.visibility</p:attrName>
                                        </p:attrNameLst>
                                      </p:cBhvr>
                                      <p:to>
                                        <p:strVal val="visible"/>
                                      </p:to>
                                    </p:set>
                                  </p:childTnLst>
                                </p:cTn>
                              </p:par>
                            </p:childTnLst>
                          </p:cTn>
                        </p:par>
                        <p:par>
                          <p:cTn id="478" fill="hold">
                            <p:stCondLst>
                              <p:cond delay="54000"/>
                            </p:stCondLst>
                            <p:childTnLst>
                              <p:par>
                                <p:cTn id="479" presetID="1" presetClass="entr" presetSubtype="0" fill="hold" grpId="0" nodeType="afterEffect">
                                  <p:stCondLst>
                                    <p:cond delay="1000"/>
                                  </p:stCondLst>
                                  <p:childTnLst>
                                    <p:set>
                                      <p:cBhvr>
                                        <p:cTn id="480" dur="1" fill="hold">
                                          <p:stCondLst>
                                            <p:cond delay="0"/>
                                          </p:stCondLst>
                                        </p:cTn>
                                        <p:tgtEl>
                                          <p:spTgt spid="152"/>
                                        </p:tgtEl>
                                        <p:attrNameLst>
                                          <p:attrName>style.visibility</p:attrName>
                                        </p:attrNameLst>
                                      </p:cBhvr>
                                      <p:to>
                                        <p:strVal val="visible"/>
                                      </p:to>
                                    </p:set>
                                  </p:childTnLst>
                                </p:cTn>
                              </p:par>
                            </p:childTnLst>
                          </p:cTn>
                        </p:par>
                        <p:par>
                          <p:cTn id="481" fill="hold">
                            <p:stCondLst>
                              <p:cond delay="55000"/>
                            </p:stCondLst>
                            <p:childTnLst>
                              <p:par>
                                <p:cTn id="482" presetID="1" presetClass="entr" presetSubtype="0" fill="hold" grpId="0" nodeType="afterEffect">
                                  <p:stCondLst>
                                    <p:cond delay="1000"/>
                                  </p:stCondLst>
                                  <p:childTnLst>
                                    <p:set>
                                      <p:cBhvr>
                                        <p:cTn id="483" dur="1" fill="hold">
                                          <p:stCondLst>
                                            <p:cond delay="0"/>
                                          </p:stCondLst>
                                        </p:cTn>
                                        <p:tgtEl>
                                          <p:spTgt spid="153"/>
                                        </p:tgtEl>
                                        <p:attrNameLst>
                                          <p:attrName>style.visibility</p:attrName>
                                        </p:attrNameLst>
                                      </p:cBhvr>
                                      <p:to>
                                        <p:strVal val="visible"/>
                                      </p:to>
                                    </p:set>
                                  </p:childTnLst>
                                </p:cTn>
                              </p:par>
                            </p:childTnLst>
                          </p:cTn>
                        </p:par>
                        <p:par>
                          <p:cTn id="484" fill="hold">
                            <p:stCondLst>
                              <p:cond delay="56000"/>
                            </p:stCondLst>
                            <p:childTnLst>
                              <p:par>
                                <p:cTn id="485" presetID="1" presetClass="entr" presetSubtype="0" fill="hold" grpId="0" nodeType="afterEffect">
                                  <p:stCondLst>
                                    <p:cond delay="1000"/>
                                  </p:stCondLst>
                                  <p:childTnLst>
                                    <p:set>
                                      <p:cBhvr>
                                        <p:cTn id="486" dur="1" fill="hold">
                                          <p:stCondLst>
                                            <p:cond delay="0"/>
                                          </p:stCondLst>
                                        </p:cTn>
                                        <p:tgtEl>
                                          <p:spTgt spid="154"/>
                                        </p:tgtEl>
                                        <p:attrNameLst>
                                          <p:attrName>style.visibility</p:attrName>
                                        </p:attrNameLst>
                                      </p:cBhvr>
                                      <p:to>
                                        <p:strVal val="visible"/>
                                      </p:to>
                                    </p:set>
                                  </p:childTnLst>
                                </p:cTn>
                              </p:par>
                            </p:childTnLst>
                          </p:cTn>
                        </p:par>
                        <p:par>
                          <p:cTn id="487" fill="hold">
                            <p:stCondLst>
                              <p:cond delay="57000"/>
                            </p:stCondLst>
                            <p:childTnLst>
                              <p:par>
                                <p:cTn id="488" presetID="1" presetClass="entr" presetSubtype="0" fill="hold" grpId="0" nodeType="afterEffect">
                                  <p:stCondLst>
                                    <p:cond delay="1000"/>
                                  </p:stCondLst>
                                  <p:childTnLst>
                                    <p:set>
                                      <p:cBhvr>
                                        <p:cTn id="489" dur="1" fill="hold">
                                          <p:stCondLst>
                                            <p:cond delay="0"/>
                                          </p:stCondLst>
                                        </p:cTn>
                                        <p:tgtEl>
                                          <p:spTgt spid="155"/>
                                        </p:tgtEl>
                                        <p:attrNameLst>
                                          <p:attrName>style.visibility</p:attrName>
                                        </p:attrNameLst>
                                      </p:cBhvr>
                                      <p:to>
                                        <p:strVal val="visible"/>
                                      </p:to>
                                    </p:set>
                                  </p:childTnLst>
                                </p:cTn>
                              </p:par>
                            </p:childTnLst>
                          </p:cTn>
                        </p:par>
                        <p:par>
                          <p:cTn id="490" fill="hold">
                            <p:stCondLst>
                              <p:cond delay="58000"/>
                            </p:stCondLst>
                            <p:childTnLst>
                              <p:par>
                                <p:cTn id="491" presetID="1" presetClass="entr" presetSubtype="0" fill="hold" grpId="0" nodeType="afterEffect">
                                  <p:stCondLst>
                                    <p:cond delay="1000"/>
                                  </p:stCondLst>
                                  <p:childTnLst>
                                    <p:set>
                                      <p:cBhvr>
                                        <p:cTn id="492" dur="1" fill="hold">
                                          <p:stCondLst>
                                            <p:cond delay="0"/>
                                          </p:stCondLst>
                                        </p:cTn>
                                        <p:tgtEl>
                                          <p:spTgt spid="156"/>
                                        </p:tgtEl>
                                        <p:attrNameLst>
                                          <p:attrName>style.visibility</p:attrName>
                                        </p:attrNameLst>
                                      </p:cBhvr>
                                      <p:to>
                                        <p:strVal val="visible"/>
                                      </p:to>
                                    </p:set>
                                  </p:childTnLst>
                                </p:cTn>
                              </p:par>
                            </p:childTnLst>
                          </p:cTn>
                        </p:par>
                        <p:par>
                          <p:cTn id="493" fill="hold">
                            <p:stCondLst>
                              <p:cond delay="59000"/>
                            </p:stCondLst>
                            <p:childTnLst>
                              <p:par>
                                <p:cTn id="494" presetID="1" presetClass="entr" presetSubtype="0" fill="hold" grpId="0" nodeType="afterEffect">
                                  <p:stCondLst>
                                    <p:cond delay="1000"/>
                                  </p:stCondLst>
                                  <p:childTnLst>
                                    <p:set>
                                      <p:cBhvr>
                                        <p:cTn id="495" dur="1" fill="hold">
                                          <p:stCondLst>
                                            <p:cond delay="0"/>
                                          </p:stCondLst>
                                        </p:cTn>
                                        <p:tgtEl>
                                          <p:spTgt spid="157"/>
                                        </p:tgtEl>
                                        <p:attrNameLst>
                                          <p:attrName>style.visibility</p:attrName>
                                        </p:attrNameLst>
                                      </p:cBhvr>
                                      <p:to>
                                        <p:strVal val="visible"/>
                                      </p:to>
                                    </p:set>
                                  </p:childTnLst>
                                </p:cTn>
                              </p:par>
                            </p:childTnLst>
                          </p:cTn>
                        </p:par>
                        <p:par>
                          <p:cTn id="496" fill="hold">
                            <p:stCondLst>
                              <p:cond delay="60000"/>
                            </p:stCondLst>
                            <p:childTnLst>
                              <p:par>
                                <p:cTn id="497" presetID="1" presetClass="entr" presetSubtype="0" fill="hold" grpId="0" nodeType="afterEffect">
                                  <p:stCondLst>
                                    <p:cond delay="1000"/>
                                  </p:stCondLst>
                                  <p:childTnLst>
                                    <p:set>
                                      <p:cBhvr>
                                        <p:cTn id="498" dur="1" fill="hold">
                                          <p:stCondLst>
                                            <p:cond delay="0"/>
                                          </p:stCondLst>
                                        </p:cTn>
                                        <p:tgtEl>
                                          <p:spTgt spid="158"/>
                                        </p:tgtEl>
                                        <p:attrNameLst>
                                          <p:attrName>style.visibility</p:attrName>
                                        </p:attrNameLst>
                                      </p:cBhvr>
                                      <p:to>
                                        <p:strVal val="visible"/>
                                      </p:to>
                                    </p:set>
                                  </p:childTnLst>
                                </p:cTn>
                              </p:par>
                            </p:childTnLst>
                          </p:cTn>
                        </p:par>
                        <p:par>
                          <p:cTn id="499" fill="hold">
                            <p:stCondLst>
                              <p:cond delay="61000"/>
                            </p:stCondLst>
                            <p:childTnLst>
                              <p:par>
                                <p:cTn id="500" presetID="1" presetClass="entr" presetSubtype="0" fill="hold" grpId="0" nodeType="afterEffect">
                                  <p:stCondLst>
                                    <p:cond delay="1000"/>
                                  </p:stCondLst>
                                  <p:childTnLst>
                                    <p:set>
                                      <p:cBhvr>
                                        <p:cTn id="501" dur="1" fill="hold">
                                          <p:stCondLst>
                                            <p:cond delay="0"/>
                                          </p:stCondLst>
                                        </p:cTn>
                                        <p:tgtEl>
                                          <p:spTgt spid="159"/>
                                        </p:tgtEl>
                                        <p:attrNameLst>
                                          <p:attrName>style.visibility</p:attrName>
                                        </p:attrNameLst>
                                      </p:cBhvr>
                                      <p:to>
                                        <p:strVal val="visible"/>
                                      </p:to>
                                    </p:set>
                                  </p:childTnLst>
                                </p:cTn>
                              </p:par>
                            </p:childTnLst>
                          </p:cTn>
                        </p:par>
                        <p:par>
                          <p:cTn id="502" fill="hold">
                            <p:stCondLst>
                              <p:cond delay="62000"/>
                            </p:stCondLst>
                            <p:childTnLst>
                              <p:par>
                                <p:cTn id="503" presetID="1" presetClass="entr" presetSubtype="0" fill="hold" grpId="0" nodeType="afterEffect">
                                  <p:stCondLst>
                                    <p:cond delay="1000"/>
                                  </p:stCondLst>
                                  <p:childTnLst>
                                    <p:set>
                                      <p:cBhvr>
                                        <p:cTn id="504" dur="1" fill="hold">
                                          <p:stCondLst>
                                            <p:cond delay="0"/>
                                          </p:stCondLst>
                                        </p:cTn>
                                        <p:tgtEl>
                                          <p:spTgt spid="160"/>
                                        </p:tgtEl>
                                        <p:attrNameLst>
                                          <p:attrName>style.visibility</p:attrName>
                                        </p:attrNameLst>
                                      </p:cBhvr>
                                      <p:to>
                                        <p:strVal val="visible"/>
                                      </p:to>
                                    </p:set>
                                  </p:childTnLst>
                                </p:cTn>
                              </p:par>
                            </p:childTnLst>
                          </p:cTn>
                        </p:par>
                        <p:par>
                          <p:cTn id="505" fill="hold">
                            <p:stCondLst>
                              <p:cond delay="63000"/>
                            </p:stCondLst>
                            <p:childTnLst>
                              <p:par>
                                <p:cTn id="506" presetID="1" presetClass="entr" presetSubtype="0" fill="hold" grpId="0" nodeType="afterEffect">
                                  <p:stCondLst>
                                    <p:cond delay="1000"/>
                                  </p:stCondLst>
                                  <p:childTnLst>
                                    <p:set>
                                      <p:cBhvr>
                                        <p:cTn id="507" dur="1" fill="hold">
                                          <p:stCondLst>
                                            <p:cond delay="0"/>
                                          </p:stCondLst>
                                        </p:cTn>
                                        <p:tgtEl>
                                          <p:spTgt spid="161"/>
                                        </p:tgtEl>
                                        <p:attrNameLst>
                                          <p:attrName>style.visibility</p:attrName>
                                        </p:attrNameLst>
                                      </p:cBhvr>
                                      <p:to>
                                        <p:strVal val="visible"/>
                                      </p:to>
                                    </p:set>
                                  </p:childTnLst>
                                </p:cTn>
                              </p:par>
                            </p:childTnLst>
                          </p:cTn>
                        </p:par>
                        <p:par>
                          <p:cTn id="508" fill="hold">
                            <p:stCondLst>
                              <p:cond delay="64000"/>
                            </p:stCondLst>
                            <p:childTnLst>
                              <p:par>
                                <p:cTn id="509" presetID="1" presetClass="entr" presetSubtype="0" fill="hold" grpId="0" nodeType="afterEffect">
                                  <p:stCondLst>
                                    <p:cond delay="1000"/>
                                  </p:stCondLst>
                                  <p:childTnLst>
                                    <p:set>
                                      <p:cBhvr>
                                        <p:cTn id="510" dur="1" fill="hold">
                                          <p:stCondLst>
                                            <p:cond delay="0"/>
                                          </p:stCondLst>
                                        </p:cTn>
                                        <p:tgtEl>
                                          <p:spTgt spid="162"/>
                                        </p:tgtEl>
                                        <p:attrNameLst>
                                          <p:attrName>style.visibility</p:attrName>
                                        </p:attrNameLst>
                                      </p:cBhvr>
                                      <p:to>
                                        <p:strVal val="visible"/>
                                      </p:to>
                                    </p:set>
                                  </p:childTnLst>
                                </p:cTn>
                              </p:par>
                            </p:childTnLst>
                          </p:cTn>
                        </p:par>
                        <p:par>
                          <p:cTn id="511" fill="hold">
                            <p:stCondLst>
                              <p:cond delay="65000"/>
                            </p:stCondLst>
                            <p:childTnLst>
                              <p:par>
                                <p:cTn id="512" presetID="1" presetClass="entr" presetSubtype="0" fill="hold" grpId="0" nodeType="afterEffect">
                                  <p:stCondLst>
                                    <p:cond delay="1000"/>
                                  </p:stCondLst>
                                  <p:childTnLst>
                                    <p:set>
                                      <p:cBhvr>
                                        <p:cTn id="513" dur="1" fill="hold">
                                          <p:stCondLst>
                                            <p:cond delay="0"/>
                                          </p:stCondLst>
                                        </p:cTn>
                                        <p:tgtEl>
                                          <p:spTgt spid="163"/>
                                        </p:tgtEl>
                                        <p:attrNameLst>
                                          <p:attrName>style.visibility</p:attrName>
                                        </p:attrNameLst>
                                      </p:cBhvr>
                                      <p:to>
                                        <p:strVal val="visible"/>
                                      </p:to>
                                    </p:set>
                                  </p:childTnLst>
                                </p:cTn>
                              </p:par>
                            </p:childTnLst>
                          </p:cTn>
                        </p:par>
                        <p:par>
                          <p:cTn id="514" fill="hold">
                            <p:stCondLst>
                              <p:cond delay="66000"/>
                            </p:stCondLst>
                            <p:childTnLst>
                              <p:par>
                                <p:cTn id="515" presetID="1" presetClass="entr" presetSubtype="0" fill="hold" grpId="0" nodeType="afterEffect">
                                  <p:stCondLst>
                                    <p:cond delay="1000"/>
                                  </p:stCondLst>
                                  <p:childTnLst>
                                    <p:set>
                                      <p:cBhvr>
                                        <p:cTn id="516" dur="1" fill="hold">
                                          <p:stCondLst>
                                            <p:cond delay="0"/>
                                          </p:stCondLst>
                                        </p:cTn>
                                        <p:tgtEl>
                                          <p:spTgt spid="164"/>
                                        </p:tgtEl>
                                        <p:attrNameLst>
                                          <p:attrName>style.visibility</p:attrName>
                                        </p:attrNameLst>
                                      </p:cBhvr>
                                      <p:to>
                                        <p:strVal val="visible"/>
                                      </p:to>
                                    </p:set>
                                  </p:childTnLst>
                                </p:cTn>
                              </p:par>
                            </p:childTnLst>
                          </p:cTn>
                        </p:par>
                        <p:par>
                          <p:cTn id="517" fill="hold">
                            <p:stCondLst>
                              <p:cond delay="67000"/>
                            </p:stCondLst>
                            <p:childTnLst>
                              <p:par>
                                <p:cTn id="518" presetID="1" presetClass="entr" presetSubtype="0" fill="hold" grpId="0" nodeType="afterEffect">
                                  <p:stCondLst>
                                    <p:cond delay="1000"/>
                                  </p:stCondLst>
                                  <p:childTnLst>
                                    <p:set>
                                      <p:cBhvr>
                                        <p:cTn id="519" dur="1" fill="hold">
                                          <p:stCondLst>
                                            <p:cond delay="0"/>
                                          </p:stCondLst>
                                        </p:cTn>
                                        <p:tgtEl>
                                          <p:spTgt spid="165"/>
                                        </p:tgtEl>
                                        <p:attrNameLst>
                                          <p:attrName>style.visibility</p:attrName>
                                        </p:attrNameLst>
                                      </p:cBhvr>
                                      <p:to>
                                        <p:strVal val="visible"/>
                                      </p:to>
                                    </p:set>
                                  </p:childTnLst>
                                </p:cTn>
                              </p:par>
                            </p:childTnLst>
                          </p:cTn>
                        </p:par>
                        <p:par>
                          <p:cTn id="520" fill="hold">
                            <p:stCondLst>
                              <p:cond delay="68000"/>
                            </p:stCondLst>
                            <p:childTnLst>
                              <p:par>
                                <p:cTn id="521" presetID="1" presetClass="entr" presetSubtype="0" fill="hold" grpId="0" nodeType="afterEffect">
                                  <p:stCondLst>
                                    <p:cond delay="1000"/>
                                  </p:stCondLst>
                                  <p:childTnLst>
                                    <p:set>
                                      <p:cBhvr>
                                        <p:cTn id="522" dur="1" fill="hold">
                                          <p:stCondLst>
                                            <p:cond delay="0"/>
                                          </p:stCondLst>
                                        </p:cTn>
                                        <p:tgtEl>
                                          <p:spTgt spid="166"/>
                                        </p:tgtEl>
                                        <p:attrNameLst>
                                          <p:attrName>style.visibility</p:attrName>
                                        </p:attrNameLst>
                                      </p:cBhvr>
                                      <p:to>
                                        <p:strVal val="visible"/>
                                      </p:to>
                                    </p:set>
                                  </p:childTnLst>
                                </p:cTn>
                              </p:par>
                            </p:childTnLst>
                          </p:cTn>
                        </p:par>
                        <p:par>
                          <p:cTn id="523" fill="hold">
                            <p:stCondLst>
                              <p:cond delay="69000"/>
                            </p:stCondLst>
                            <p:childTnLst>
                              <p:par>
                                <p:cTn id="524" presetID="1" presetClass="entr" presetSubtype="0" fill="hold" grpId="0" nodeType="afterEffect">
                                  <p:stCondLst>
                                    <p:cond delay="1000"/>
                                  </p:stCondLst>
                                  <p:childTnLst>
                                    <p:set>
                                      <p:cBhvr>
                                        <p:cTn id="525" dur="1" fill="hold">
                                          <p:stCondLst>
                                            <p:cond delay="0"/>
                                          </p:stCondLst>
                                        </p:cTn>
                                        <p:tgtEl>
                                          <p:spTgt spid="167"/>
                                        </p:tgtEl>
                                        <p:attrNameLst>
                                          <p:attrName>style.visibility</p:attrName>
                                        </p:attrNameLst>
                                      </p:cBhvr>
                                      <p:to>
                                        <p:strVal val="visible"/>
                                      </p:to>
                                    </p:set>
                                  </p:childTnLst>
                                </p:cTn>
                              </p:par>
                            </p:childTnLst>
                          </p:cTn>
                        </p:par>
                        <p:par>
                          <p:cTn id="526" fill="hold">
                            <p:stCondLst>
                              <p:cond delay="70000"/>
                            </p:stCondLst>
                            <p:childTnLst>
                              <p:par>
                                <p:cTn id="527" presetID="1" presetClass="entr" presetSubtype="0" fill="hold" grpId="0" nodeType="afterEffect">
                                  <p:stCondLst>
                                    <p:cond delay="1000"/>
                                  </p:stCondLst>
                                  <p:childTnLst>
                                    <p:set>
                                      <p:cBhvr>
                                        <p:cTn id="528" dur="1" fill="hold">
                                          <p:stCondLst>
                                            <p:cond delay="0"/>
                                          </p:stCondLst>
                                        </p:cTn>
                                        <p:tgtEl>
                                          <p:spTgt spid="168"/>
                                        </p:tgtEl>
                                        <p:attrNameLst>
                                          <p:attrName>style.visibility</p:attrName>
                                        </p:attrNameLst>
                                      </p:cBhvr>
                                      <p:to>
                                        <p:strVal val="visible"/>
                                      </p:to>
                                    </p:set>
                                  </p:childTnLst>
                                </p:cTn>
                              </p:par>
                            </p:childTnLst>
                          </p:cTn>
                        </p:par>
                        <p:par>
                          <p:cTn id="529" fill="hold">
                            <p:stCondLst>
                              <p:cond delay="71000"/>
                            </p:stCondLst>
                            <p:childTnLst>
                              <p:par>
                                <p:cTn id="530" presetID="1" presetClass="entr" presetSubtype="0" fill="hold" grpId="0" nodeType="afterEffect">
                                  <p:stCondLst>
                                    <p:cond delay="1000"/>
                                  </p:stCondLst>
                                  <p:childTnLst>
                                    <p:set>
                                      <p:cBhvr>
                                        <p:cTn id="531" dur="1" fill="hold">
                                          <p:stCondLst>
                                            <p:cond delay="0"/>
                                          </p:stCondLst>
                                        </p:cTn>
                                        <p:tgtEl>
                                          <p:spTgt spid="169"/>
                                        </p:tgtEl>
                                        <p:attrNameLst>
                                          <p:attrName>style.visibility</p:attrName>
                                        </p:attrNameLst>
                                      </p:cBhvr>
                                      <p:to>
                                        <p:strVal val="visible"/>
                                      </p:to>
                                    </p:set>
                                  </p:childTnLst>
                                </p:cTn>
                              </p:par>
                            </p:childTnLst>
                          </p:cTn>
                        </p:par>
                        <p:par>
                          <p:cTn id="532" fill="hold">
                            <p:stCondLst>
                              <p:cond delay="72000"/>
                            </p:stCondLst>
                            <p:childTnLst>
                              <p:par>
                                <p:cTn id="533" presetID="1" presetClass="entr" presetSubtype="0" fill="hold" grpId="0" nodeType="afterEffect">
                                  <p:stCondLst>
                                    <p:cond delay="1000"/>
                                  </p:stCondLst>
                                  <p:childTnLst>
                                    <p:set>
                                      <p:cBhvr>
                                        <p:cTn id="534" dur="1" fill="hold">
                                          <p:stCondLst>
                                            <p:cond delay="0"/>
                                          </p:stCondLst>
                                        </p:cTn>
                                        <p:tgtEl>
                                          <p:spTgt spid="170"/>
                                        </p:tgtEl>
                                        <p:attrNameLst>
                                          <p:attrName>style.visibility</p:attrName>
                                        </p:attrNameLst>
                                      </p:cBhvr>
                                      <p:to>
                                        <p:strVal val="visible"/>
                                      </p:to>
                                    </p:set>
                                  </p:childTnLst>
                                </p:cTn>
                              </p:par>
                            </p:childTnLst>
                          </p:cTn>
                        </p:par>
                        <p:par>
                          <p:cTn id="535" fill="hold">
                            <p:stCondLst>
                              <p:cond delay="73000"/>
                            </p:stCondLst>
                            <p:childTnLst>
                              <p:par>
                                <p:cTn id="536" presetID="1" presetClass="entr" presetSubtype="0" fill="hold" grpId="0" nodeType="afterEffect">
                                  <p:stCondLst>
                                    <p:cond delay="1000"/>
                                  </p:stCondLst>
                                  <p:childTnLst>
                                    <p:set>
                                      <p:cBhvr>
                                        <p:cTn id="537" dur="1" fill="hold">
                                          <p:stCondLst>
                                            <p:cond delay="0"/>
                                          </p:stCondLst>
                                        </p:cTn>
                                        <p:tgtEl>
                                          <p:spTgt spid="171"/>
                                        </p:tgtEl>
                                        <p:attrNameLst>
                                          <p:attrName>style.visibility</p:attrName>
                                        </p:attrNameLst>
                                      </p:cBhvr>
                                      <p:to>
                                        <p:strVal val="visible"/>
                                      </p:to>
                                    </p:set>
                                  </p:childTnLst>
                                </p:cTn>
                              </p:par>
                            </p:childTnLst>
                          </p:cTn>
                        </p:par>
                        <p:par>
                          <p:cTn id="538" fill="hold">
                            <p:stCondLst>
                              <p:cond delay="74000"/>
                            </p:stCondLst>
                            <p:childTnLst>
                              <p:par>
                                <p:cTn id="539" presetID="1" presetClass="entr" presetSubtype="0" fill="hold" grpId="0" nodeType="afterEffect">
                                  <p:stCondLst>
                                    <p:cond delay="1000"/>
                                  </p:stCondLst>
                                  <p:childTnLst>
                                    <p:set>
                                      <p:cBhvr>
                                        <p:cTn id="540" dur="1" fill="hold">
                                          <p:stCondLst>
                                            <p:cond delay="0"/>
                                          </p:stCondLst>
                                        </p:cTn>
                                        <p:tgtEl>
                                          <p:spTgt spid="172"/>
                                        </p:tgtEl>
                                        <p:attrNameLst>
                                          <p:attrName>style.visibility</p:attrName>
                                        </p:attrNameLst>
                                      </p:cBhvr>
                                      <p:to>
                                        <p:strVal val="visible"/>
                                      </p:to>
                                    </p:set>
                                  </p:childTnLst>
                                </p:cTn>
                              </p:par>
                            </p:childTnLst>
                          </p:cTn>
                        </p:par>
                        <p:par>
                          <p:cTn id="541" fill="hold">
                            <p:stCondLst>
                              <p:cond delay="75000"/>
                            </p:stCondLst>
                            <p:childTnLst>
                              <p:par>
                                <p:cTn id="542" presetID="1" presetClass="entr" presetSubtype="0" fill="hold" grpId="0" nodeType="afterEffect">
                                  <p:stCondLst>
                                    <p:cond delay="1000"/>
                                  </p:stCondLst>
                                  <p:childTnLst>
                                    <p:set>
                                      <p:cBhvr>
                                        <p:cTn id="543" dur="1" fill="hold">
                                          <p:stCondLst>
                                            <p:cond delay="0"/>
                                          </p:stCondLst>
                                        </p:cTn>
                                        <p:tgtEl>
                                          <p:spTgt spid="173"/>
                                        </p:tgtEl>
                                        <p:attrNameLst>
                                          <p:attrName>style.visibility</p:attrName>
                                        </p:attrNameLst>
                                      </p:cBhvr>
                                      <p:to>
                                        <p:strVal val="visible"/>
                                      </p:to>
                                    </p:set>
                                  </p:childTnLst>
                                </p:cTn>
                              </p:par>
                            </p:childTnLst>
                          </p:cTn>
                        </p:par>
                        <p:par>
                          <p:cTn id="544" fill="hold">
                            <p:stCondLst>
                              <p:cond delay="76000"/>
                            </p:stCondLst>
                            <p:childTnLst>
                              <p:par>
                                <p:cTn id="545" presetID="1" presetClass="entr" presetSubtype="0" fill="hold" grpId="0" nodeType="afterEffect">
                                  <p:stCondLst>
                                    <p:cond delay="1000"/>
                                  </p:stCondLst>
                                  <p:childTnLst>
                                    <p:set>
                                      <p:cBhvr>
                                        <p:cTn id="546" dur="1" fill="hold">
                                          <p:stCondLst>
                                            <p:cond delay="0"/>
                                          </p:stCondLst>
                                        </p:cTn>
                                        <p:tgtEl>
                                          <p:spTgt spid="174"/>
                                        </p:tgtEl>
                                        <p:attrNameLst>
                                          <p:attrName>style.visibility</p:attrName>
                                        </p:attrNameLst>
                                      </p:cBhvr>
                                      <p:to>
                                        <p:strVal val="visible"/>
                                      </p:to>
                                    </p:set>
                                  </p:childTnLst>
                                </p:cTn>
                              </p:par>
                            </p:childTnLst>
                          </p:cTn>
                        </p:par>
                        <p:par>
                          <p:cTn id="547" fill="hold">
                            <p:stCondLst>
                              <p:cond delay="77000"/>
                            </p:stCondLst>
                            <p:childTnLst>
                              <p:par>
                                <p:cTn id="548" presetID="1" presetClass="entr" presetSubtype="0" fill="hold" grpId="0" nodeType="afterEffect">
                                  <p:stCondLst>
                                    <p:cond delay="1000"/>
                                  </p:stCondLst>
                                  <p:childTnLst>
                                    <p:set>
                                      <p:cBhvr>
                                        <p:cTn id="549" dur="1" fill="hold">
                                          <p:stCondLst>
                                            <p:cond delay="0"/>
                                          </p:stCondLst>
                                        </p:cTn>
                                        <p:tgtEl>
                                          <p:spTgt spid="175"/>
                                        </p:tgtEl>
                                        <p:attrNameLst>
                                          <p:attrName>style.visibility</p:attrName>
                                        </p:attrNameLst>
                                      </p:cBhvr>
                                      <p:to>
                                        <p:strVal val="visible"/>
                                      </p:to>
                                    </p:set>
                                  </p:childTnLst>
                                </p:cTn>
                              </p:par>
                            </p:childTnLst>
                          </p:cTn>
                        </p:par>
                        <p:par>
                          <p:cTn id="550" fill="hold">
                            <p:stCondLst>
                              <p:cond delay="78000"/>
                            </p:stCondLst>
                            <p:childTnLst>
                              <p:par>
                                <p:cTn id="551" presetID="1" presetClass="entr" presetSubtype="0" fill="hold" grpId="0" nodeType="afterEffect">
                                  <p:stCondLst>
                                    <p:cond delay="1000"/>
                                  </p:stCondLst>
                                  <p:childTnLst>
                                    <p:set>
                                      <p:cBhvr>
                                        <p:cTn id="552" dur="1" fill="hold">
                                          <p:stCondLst>
                                            <p:cond delay="0"/>
                                          </p:stCondLst>
                                        </p:cTn>
                                        <p:tgtEl>
                                          <p:spTgt spid="176"/>
                                        </p:tgtEl>
                                        <p:attrNameLst>
                                          <p:attrName>style.visibility</p:attrName>
                                        </p:attrNameLst>
                                      </p:cBhvr>
                                      <p:to>
                                        <p:strVal val="visible"/>
                                      </p:to>
                                    </p:set>
                                  </p:childTnLst>
                                </p:cTn>
                              </p:par>
                            </p:childTnLst>
                          </p:cTn>
                        </p:par>
                        <p:par>
                          <p:cTn id="553" fill="hold">
                            <p:stCondLst>
                              <p:cond delay="79000"/>
                            </p:stCondLst>
                            <p:childTnLst>
                              <p:par>
                                <p:cTn id="554" presetID="1" presetClass="entr" presetSubtype="0" fill="hold" grpId="0" nodeType="afterEffect">
                                  <p:stCondLst>
                                    <p:cond delay="1000"/>
                                  </p:stCondLst>
                                  <p:childTnLst>
                                    <p:set>
                                      <p:cBhvr>
                                        <p:cTn id="555" dur="1" fill="hold">
                                          <p:stCondLst>
                                            <p:cond delay="0"/>
                                          </p:stCondLst>
                                        </p:cTn>
                                        <p:tgtEl>
                                          <p:spTgt spid="177"/>
                                        </p:tgtEl>
                                        <p:attrNameLst>
                                          <p:attrName>style.visibility</p:attrName>
                                        </p:attrNameLst>
                                      </p:cBhvr>
                                      <p:to>
                                        <p:strVal val="visible"/>
                                      </p:to>
                                    </p:set>
                                  </p:childTnLst>
                                </p:cTn>
                              </p:par>
                            </p:childTnLst>
                          </p:cTn>
                        </p:par>
                        <p:par>
                          <p:cTn id="556" fill="hold">
                            <p:stCondLst>
                              <p:cond delay="80000"/>
                            </p:stCondLst>
                            <p:childTnLst>
                              <p:par>
                                <p:cTn id="557" presetID="1" presetClass="entr" presetSubtype="0" fill="hold" grpId="0" nodeType="afterEffect">
                                  <p:stCondLst>
                                    <p:cond delay="1000"/>
                                  </p:stCondLst>
                                  <p:childTnLst>
                                    <p:set>
                                      <p:cBhvr>
                                        <p:cTn id="558" dur="1" fill="hold">
                                          <p:stCondLst>
                                            <p:cond delay="0"/>
                                          </p:stCondLst>
                                        </p:cTn>
                                        <p:tgtEl>
                                          <p:spTgt spid="178"/>
                                        </p:tgtEl>
                                        <p:attrNameLst>
                                          <p:attrName>style.visibility</p:attrName>
                                        </p:attrNameLst>
                                      </p:cBhvr>
                                      <p:to>
                                        <p:strVal val="visible"/>
                                      </p:to>
                                    </p:set>
                                  </p:childTnLst>
                                </p:cTn>
                              </p:par>
                            </p:childTnLst>
                          </p:cTn>
                        </p:par>
                        <p:par>
                          <p:cTn id="559" fill="hold">
                            <p:stCondLst>
                              <p:cond delay="81000"/>
                            </p:stCondLst>
                            <p:childTnLst>
                              <p:par>
                                <p:cTn id="560" presetID="1" presetClass="entr" presetSubtype="0" fill="hold" grpId="0" nodeType="afterEffect">
                                  <p:stCondLst>
                                    <p:cond delay="1000"/>
                                  </p:stCondLst>
                                  <p:childTnLst>
                                    <p:set>
                                      <p:cBhvr>
                                        <p:cTn id="561" dur="1" fill="hold">
                                          <p:stCondLst>
                                            <p:cond delay="0"/>
                                          </p:stCondLst>
                                        </p:cTn>
                                        <p:tgtEl>
                                          <p:spTgt spid="179"/>
                                        </p:tgtEl>
                                        <p:attrNameLst>
                                          <p:attrName>style.visibility</p:attrName>
                                        </p:attrNameLst>
                                      </p:cBhvr>
                                      <p:to>
                                        <p:strVal val="visible"/>
                                      </p:to>
                                    </p:set>
                                  </p:childTnLst>
                                </p:cTn>
                              </p:par>
                            </p:childTnLst>
                          </p:cTn>
                        </p:par>
                        <p:par>
                          <p:cTn id="562" fill="hold">
                            <p:stCondLst>
                              <p:cond delay="82000"/>
                            </p:stCondLst>
                            <p:childTnLst>
                              <p:par>
                                <p:cTn id="563" presetID="1" presetClass="entr" presetSubtype="0" fill="hold" grpId="0" nodeType="afterEffect">
                                  <p:stCondLst>
                                    <p:cond delay="1000"/>
                                  </p:stCondLst>
                                  <p:childTnLst>
                                    <p:set>
                                      <p:cBhvr>
                                        <p:cTn id="564" dur="1" fill="hold">
                                          <p:stCondLst>
                                            <p:cond delay="0"/>
                                          </p:stCondLst>
                                        </p:cTn>
                                        <p:tgtEl>
                                          <p:spTgt spid="180"/>
                                        </p:tgtEl>
                                        <p:attrNameLst>
                                          <p:attrName>style.visibility</p:attrName>
                                        </p:attrNameLst>
                                      </p:cBhvr>
                                      <p:to>
                                        <p:strVal val="visible"/>
                                      </p:to>
                                    </p:set>
                                  </p:childTnLst>
                                </p:cTn>
                              </p:par>
                            </p:childTnLst>
                          </p:cTn>
                        </p:par>
                        <p:par>
                          <p:cTn id="565" fill="hold">
                            <p:stCondLst>
                              <p:cond delay="83000"/>
                            </p:stCondLst>
                            <p:childTnLst>
                              <p:par>
                                <p:cTn id="566" presetID="1" presetClass="entr" presetSubtype="0" fill="hold" grpId="0" nodeType="afterEffect">
                                  <p:stCondLst>
                                    <p:cond delay="1000"/>
                                  </p:stCondLst>
                                  <p:childTnLst>
                                    <p:set>
                                      <p:cBhvr>
                                        <p:cTn id="567" dur="1" fill="hold">
                                          <p:stCondLst>
                                            <p:cond delay="0"/>
                                          </p:stCondLst>
                                        </p:cTn>
                                        <p:tgtEl>
                                          <p:spTgt spid="181"/>
                                        </p:tgtEl>
                                        <p:attrNameLst>
                                          <p:attrName>style.visibility</p:attrName>
                                        </p:attrNameLst>
                                      </p:cBhvr>
                                      <p:to>
                                        <p:strVal val="visible"/>
                                      </p:to>
                                    </p:set>
                                  </p:childTnLst>
                                </p:cTn>
                              </p:par>
                            </p:childTnLst>
                          </p:cTn>
                        </p:par>
                        <p:par>
                          <p:cTn id="568" fill="hold">
                            <p:stCondLst>
                              <p:cond delay="84000"/>
                            </p:stCondLst>
                            <p:childTnLst>
                              <p:par>
                                <p:cTn id="569" presetID="1" presetClass="entr" presetSubtype="0" fill="hold" grpId="0" nodeType="afterEffect">
                                  <p:stCondLst>
                                    <p:cond delay="1000"/>
                                  </p:stCondLst>
                                  <p:childTnLst>
                                    <p:set>
                                      <p:cBhvr>
                                        <p:cTn id="570" dur="1" fill="hold">
                                          <p:stCondLst>
                                            <p:cond delay="0"/>
                                          </p:stCondLst>
                                        </p:cTn>
                                        <p:tgtEl>
                                          <p:spTgt spid="182"/>
                                        </p:tgtEl>
                                        <p:attrNameLst>
                                          <p:attrName>style.visibility</p:attrName>
                                        </p:attrNameLst>
                                      </p:cBhvr>
                                      <p:to>
                                        <p:strVal val="visible"/>
                                      </p:to>
                                    </p:set>
                                  </p:childTnLst>
                                </p:cTn>
                              </p:par>
                            </p:childTnLst>
                          </p:cTn>
                        </p:par>
                        <p:par>
                          <p:cTn id="571" fill="hold">
                            <p:stCondLst>
                              <p:cond delay="85000"/>
                            </p:stCondLst>
                            <p:childTnLst>
                              <p:par>
                                <p:cTn id="572" presetID="1" presetClass="entr" presetSubtype="0" fill="hold" grpId="0" nodeType="afterEffect">
                                  <p:stCondLst>
                                    <p:cond delay="1000"/>
                                  </p:stCondLst>
                                  <p:childTnLst>
                                    <p:set>
                                      <p:cBhvr>
                                        <p:cTn id="573" dur="1" fill="hold">
                                          <p:stCondLst>
                                            <p:cond delay="0"/>
                                          </p:stCondLst>
                                        </p:cTn>
                                        <p:tgtEl>
                                          <p:spTgt spid="183"/>
                                        </p:tgtEl>
                                        <p:attrNameLst>
                                          <p:attrName>style.visibility</p:attrName>
                                        </p:attrNameLst>
                                      </p:cBhvr>
                                      <p:to>
                                        <p:strVal val="visible"/>
                                      </p:to>
                                    </p:set>
                                  </p:childTnLst>
                                </p:cTn>
                              </p:par>
                            </p:childTnLst>
                          </p:cTn>
                        </p:par>
                        <p:par>
                          <p:cTn id="574" fill="hold">
                            <p:stCondLst>
                              <p:cond delay="86000"/>
                            </p:stCondLst>
                            <p:childTnLst>
                              <p:par>
                                <p:cTn id="575" presetID="1" presetClass="entr" presetSubtype="0" fill="hold" grpId="0" nodeType="afterEffect">
                                  <p:stCondLst>
                                    <p:cond delay="1000"/>
                                  </p:stCondLst>
                                  <p:childTnLst>
                                    <p:set>
                                      <p:cBhvr>
                                        <p:cTn id="576" dur="1" fill="hold">
                                          <p:stCondLst>
                                            <p:cond delay="0"/>
                                          </p:stCondLst>
                                        </p:cTn>
                                        <p:tgtEl>
                                          <p:spTgt spid="184"/>
                                        </p:tgtEl>
                                        <p:attrNameLst>
                                          <p:attrName>style.visibility</p:attrName>
                                        </p:attrNameLst>
                                      </p:cBhvr>
                                      <p:to>
                                        <p:strVal val="visible"/>
                                      </p:to>
                                    </p:set>
                                  </p:childTnLst>
                                </p:cTn>
                              </p:par>
                            </p:childTnLst>
                          </p:cTn>
                        </p:par>
                        <p:par>
                          <p:cTn id="577" fill="hold">
                            <p:stCondLst>
                              <p:cond delay="87000"/>
                            </p:stCondLst>
                            <p:childTnLst>
                              <p:par>
                                <p:cTn id="578" presetID="1" presetClass="entr" presetSubtype="0" fill="hold" grpId="0" nodeType="afterEffect">
                                  <p:stCondLst>
                                    <p:cond delay="1000"/>
                                  </p:stCondLst>
                                  <p:childTnLst>
                                    <p:set>
                                      <p:cBhvr>
                                        <p:cTn id="579" dur="1" fill="hold">
                                          <p:stCondLst>
                                            <p:cond delay="0"/>
                                          </p:stCondLst>
                                        </p:cTn>
                                        <p:tgtEl>
                                          <p:spTgt spid="185"/>
                                        </p:tgtEl>
                                        <p:attrNameLst>
                                          <p:attrName>style.visibility</p:attrName>
                                        </p:attrNameLst>
                                      </p:cBhvr>
                                      <p:to>
                                        <p:strVal val="visible"/>
                                      </p:to>
                                    </p:set>
                                  </p:childTnLst>
                                </p:cTn>
                              </p:par>
                            </p:childTnLst>
                          </p:cTn>
                        </p:par>
                        <p:par>
                          <p:cTn id="580" fill="hold">
                            <p:stCondLst>
                              <p:cond delay="88000"/>
                            </p:stCondLst>
                            <p:childTnLst>
                              <p:par>
                                <p:cTn id="581" presetID="1" presetClass="entr" presetSubtype="0" fill="hold" grpId="0" nodeType="afterEffect">
                                  <p:stCondLst>
                                    <p:cond delay="1000"/>
                                  </p:stCondLst>
                                  <p:childTnLst>
                                    <p:set>
                                      <p:cBhvr>
                                        <p:cTn id="582" dur="1" fill="hold">
                                          <p:stCondLst>
                                            <p:cond delay="0"/>
                                          </p:stCondLst>
                                        </p:cTn>
                                        <p:tgtEl>
                                          <p:spTgt spid="186"/>
                                        </p:tgtEl>
                                        <p:attrNameLst>
                                          <p:attrName>style.visibility</p:attrName>
                                        </p:attrNameLst>
                                      </p:cBhvr>
                                      <p:to>
                                        <p:strVal val="visible"/>
                                      </p:to>
                                    </p:set>
                                  </p:childTnLst>
                                </p:cTn>
                              </p:par>
                            </p:childTnLst>
                          </p:cTn>
                        </p:par>
                        <p:par>
                          <p:cTn id="583" fill="hold">
                            <p:stCondLst>
                              <p:cond delay="89000"/>
                            </p:stCondLst>
                            <p:childTnLst>
                              <p:par>
                                <p:cTn id="584" presetID="1" presetClass="entr" presetSubtype="0" fill="hold" grpId="0" nodeType="afterEffect">
                                  <p:stCondLst>
                                    <p:cond delay="1000"/>
                                  </p:stCondLst>
                                  <p:childTnLst>
                                    <p:set>
                                      <p:cBhvr>
                                        <p:cTn id="585" dur="1" fill="hold">
                                          <p:stCondLst>
                                            <p:cond delay="0"/>
                                          </p:stCondLst>
                                        </p:cTn>
                                        <p:tgtEl>
                                          <p:spTgt spid="187"/>
                                        </p:tgtEl>
                                        <p:attrNameLst>
                                          <p:attrName>style.visibility</p:attrName>
                                        </p:attrNameLst>
                                      </p:cBhvr>
                                      <p:to>
                                        <p:strVal val="visible"/>
                                      </p:to>
                                    </p:set>
                                  </p:childTnLst>
                                </p:cTn>
                              </p:par>
                            </p:childTnLst>
                          </p:cTn>
                        </p:par>
                        <p:par>
                          <p:cTn id="586" fill="hold">
                            <p:stCondLst>
                              <p:cond delay="90000"/>
                            </p:stCondLst>
                            <p:childTnLst>
                              <p:par>
                                <p:cTn id="587" presetID="1" presetClass="entr" presetSubtype="0" fill="hold" grpId="0" nodeType="afterEffect">
                                  <p:stCondLst>
                                    <p:cond delay="1000"/>
                                  </p:stCondLst>
                                  <p:childTnLst>
                                    <p:set>
                                      <p:cBhvr>
                                        <p:cTn id="588" dur="1" fill="hold">
                                          <p:stCondLst>
                                            <p:cond delay="0"/>
                                          </p:stCondLst>
                                        </p:cTn>
                                        <p:tgtEl>
                                          <p:spTgt spid="188"/>
                                        </p:tgtEl>
                                        <p:attrNameLst>
                                          <p:attrName>style.visibility</p:attrName>
                                        </p:attrNameLst>
                                      </p:cBhvr>
                                      <p:to>
                                        <p:strVal val="visible"/>
                                      </p:to>
                                    </p:set>
                                  </p:childTnLst>
                                </p:cTn>
                              </p:par>
                            </p:childTnLst>
                          </p:cTn>
                        </p:par>
                        <p:par>
                          <p:cTn id="589" fill="hold">
                            <p:stCondLst>
                              <p:cond delay="91000"/>
                            </p:stCondLst>
                            <p:childTnLst>
                              <p:par>
                                <p:cTn id="590" presetID="1" presetClass="entr" presetSubtype="0" fill="hold" grpId="0" nodeType="afterEffect">
                                  <p:stCondLst>
                                    <p:cond delay="1000"/>
                                  </p:stCondLst>
                                  <p:childTnLst>
                                    <p:set>
                                      <p:cBhvr>
                                        <p:cTn id="591" dur="1" fill="hold">
                                          <p:stCondLst>
                                            <p:cond delay="0"/>
                                          </p:stCondLst>
                                        </p:cTn>
                                        <p:tgtEl>
                                          <p:spTgt spid="189"/>
                                        </p:tgtEl>
                                        <p:attrNameLst>
                                          <p:attrName>style.visibility</p:attrName>
                                        </p:attrNameLst>
                                      </p:cBhvr>
                                      <p:to>
                                        <p:strVal val="visible"/>
                                      </p:to>
                                    </p:set>
                                  </p:childTnLst>
                                </p:cTn>
                              </p:par>
                            </p:childTnLst>
                          </p:cTn>
                        </p:par>
                        <p:par>
                          <p:cTn id="592" fill="hold">
                            <p:stCondLst>
                              <p:cond delay="92000"/>
                            </p:stCondLst>
                            <p:childTnLst>
                              <p:par>
                                <p:cTn id="593" presetID="1" presetClass="entr" presetSubtype="0" fill="hold" grpId="0" nodeType="afterEffect">
                                  <p:stCondLst>
                                    <p:cond delay="1000"/>
                                  </p:stCondLst>
                                  <p:childTnLst>
                                    <p:set>
                                      <p:cBhvr>
                                        <p:cTn id="594" dur="1" fill="hold">
                                          <p:stCondLst>
                                            <p:cond delay="0"/>
                                          </p:stCondLst>
                                        </p:cTn>
                                        <p:tgtEl>
                                          <p:spTgt spid="190"/>
                                        </p:tgtEl>
                                        <p:attrNameLst>
                                          <p:attrName>style.visibility</p:attrName>
                                        </p:attrNameLst>
                                      </p:cBhvr>
                                      <p:to>
                                        <p:strVal val="visible"/>
                                      </p:to>
                                    </p:set>
                                  </p:childTnLst>
                                </p:cTn>
                              </p:par>
                            </p:childTnLst>
                          </p:cTn>
                        </p:par>
                        <p:par>
                          <p:cTn id="595" fill="hold">
                            <p:stCondLst>
                              <p:cond delay="93000"/>
                            </p:stCondLst>
                            <p:childTnLst>
                              <p:par>
                                <p:cTn id="596" presetID="1" presetClass="entr" presetSubtype="0" fill="hold" grpId="0" nodeType="afterEffect">
                                  <p:stCondLst>
                                    <p:cond delay="1000"/>
                                  </p:stCondLst>
                                  <p:childTnLst>
                                    <p:set>
                                      <p:cBhvr>
                                        <p:cTn id="597" dur="1" fill="hold">
                                          <p:stCondLst>
                                            <p:cond delay="0"/>
                                          </p:stCondLst>
                                        </p:cTn>
                                        <p:tgtEl>
                                          <p:spTgt spid="191"/>
                                        </p:tgtEl>
                                        <p:attrNameLst>
                                          <p:attrName>style.visibility</p:attrName>
                                        </p:attrNameLst>
                                      </p:cBhvr>
                                      <p:to>
                                        <p:strVal val="visible"/>
                                      </p:to>
                                    </p:set>
                                  </p:childTnLst>
                                </p:cTn>
                              </p:par>
                            </p:childTnLst>
                          </p:cTn>
                        </p:par>
                        <p:par>
                          <p:cTn id="598" fill="hold">
                            <p:stCondLst>
                              <p:cond delay="94000"/>
                            </p:stCondLst>
                            <p:childTnLst>
                              <p:par>
                                <p:cTn id="599" presetID="1" presetClass="entr" presetSubtype="0" fill="hold" grpId="0" nodeType="afterEffect">
                                  <p:stCondLst>
                                    <p:cond delay="1000"/>
                                  </p:stCondLst>
                                  <p:childTnLst>
                                    <p:set>
                                      <p:cBhvr>
                                        <p:cTn id="600" dur="1" fill="hold">
                                          <p:stCondLst>
                                            <p:cond delay="0"/>
                                          </p:stCondLst>
                                        </p:cTn>
                                        <p:tgtEl>
                                          <p:spTgt spid="192"/>
                                        </p:tgtEl>
                                        <p:attrNameLst>
                                          <p:attrName>style.visibility</p:attrName>
                                        </p:attrNameLst>
                                      </p:cBhvr>
                                      <p:to>
                                        <p:strVal val="visible"/>
                                      </p:to>
                                    </p:set>
                                  </p:childTnLst>
                                </p:cTn>
                              </p:par>
                            </p:childTnLst>
                          </p:cTn>
                        </p:par>
                        <p:par>
                          <p:cTn id="601" fill="hold">
                            <p:stCondLst>
                              <p:cond delay="95000"/>
                            </p:stCondLst>
                            <p:childTnLst>
                              <p:par>
                                <p:cTn id="602" presetID="1" presetClass="entr" presetSubtype="0" fill="hold" grpId="0" nodeType="afterEffect">
                                  <p:stCondLst>
                                    <p:cond delay="1000"/>
                                  </p:stCondLst>
                                  <p:childTnLst>
                                    <p:set>
                                      <p:cBhvr>
                                        <p:cTn id="603" dur="1" fill="hold">
                                          <p:stCondLst>
                                            <p:cond delay="0"/>
                                          </p:stCondLst>
                                        </p:cTn>
                                        <p:tgtEl>
                                          <p:spTgt spid="193"/>
                                        </p:tgtEl>
                                        <p:attrNameLst>
                                          <p:attrName>style.visibility</p:attrName>
                                        </p:attrNameLst>
                                      </p:cBhvr>
                                      <p:to>
                                        <p:strVal val="visible"/>
                                      </p:to>
                                    </p:set>
                                  </p:childTnLst>
                                </p:cTn>
                              </p:par>
                            </p:childTnLst>
                          </p:cTn>
                        </p:par>
                        <p:par>
                          <p:cTn id="604" fill="hold">
                            <p:stCondLst>
                              <p:cond delay="96000"/>
                            </p:stCondLst>
                            <p:childTnLst>
                              <p:par>
                                <p:cTn id="605" presetID="1" presetClass="entr" presetSubtype="0" fill="hold" grpId="0" nodeType="afterEffect">
                                  <p:stCondLst>
                                    <p:cond delay="1000"/>
                                  </p:stCondLst>
                                  <p:childTnLst>
                                    <p:set>
                                      <p:cBhvr>
                                        <p:cTn id="606" dur="1" fill="hold">
                                          <p:stCondLst>
                                            <p:cond delay="0"/>
                                          </p:stCondLst>
                                        </p:cTn>
                                        <p:tgtEl>
                                          <p:spTgt spid="194"/>
                                        </p:tgtEl>
                                        <p:attrNameLst>
                                          <p:attrName>style.visibility</p:attrName>
                                        </p:attrNameLst>
                                      </p:cBhvr>
                                      <p:to>
                                        <p:strVal val="visible"/>
                                      </p:to>
                                    </p:set>
                                  </p:childTnLst>
                                </p:cTn>
                              </p:par>
                            </p:childTnLst>
                          </p:cTn>
                        </p:par>
                        <p:par>
                          <p:cTn id="607" fill="hold">
                            <p:stCondLst>
                              <p:cond delay="97000"/>
                            </p:stCondLst>
                            <p:childTnLst>
                              <p:par>
                                <p:cTn id="608" presetID="1" presetClass="entr" presetSubtype="0" fill="hold" grpId="0" nodeType="afterEffect">
                                  <p:stCondLst>
                                    <p:cond delay="1000"/>
                                  </p:stCondLst>
                                  <p:childTnLst>
                                    <p:set>
                                      <p:cBhvr>
                                        <p:cTn id="609" dur="1" fill="hold">
                                          <p:stCondLst>
                                            <p:cond delay="0"/>
                                          </p:stCondLst>
                                        </p:cTn>
                                        <p:tgtEl>
                                          <p:spTgt spid="195"/>
                                        </p:tgtEl>
                                        <p:attrNameLst>
                                          <p:attrName>style.visibility</p:attrName>
                                        </p:attrNameLst>
                                      </p:cBhvr>
                                      <p:to>
                                        <p:strVal val="visible"/>
                                      </p:to>
                                    </p:set>
                                  </p:childTnLst>
                                </p:cTn>
                              </p:par>
                            </p:childTnLst>
                          </p:cTn>
                        </p:par>
                        <p:par>
                          <p:cTn id="610" fill="hold">
                            <p:stCondLst>
                              <p:cond delay="98000"/>
                            </p:stCondLst>
                            <p:childTnLst>
                              <p:par>
                                <p:cTn id="611" presetID="1" presetClass="entr" presetSubtype="0" fill="hold" grpId="0" nodeType="afterEffect">
                                  <p:stCondLst>
                                    <p:cond delay="1000"/>
                                  </p:stCondLst>
                                  <p:childTnLst>
                                    <p:set>
                                      <p:cBhvr>
                                        <p:cTn id="612" dur="1" fill="hold">
                                          <p:stCondLst>
                                            <p:cond delay="0"/>
                                          </p:stCondLst>
                                        </p:cTn>
                                        <p:tgtEl>
                                          <p:spTgt spid="196"/>
                                        </p:tgtEl>
                                        <p:attrNameLst>
                                          <p:attrName>style.visibility</p:attrName>
                                        </p:attrNameLst>
                                      </p:cBhvr>
                                      <p:to>
                                        <p:strVal val="visible"/>
                                      </p:to>
                                    </p:set>
                                  </p:childTnLst>
                                </p:cTn>
                              </p:par>
                            </p:childTnLst>
                          </p:cTn>
                        </p:par>
                        <p:par>
                          <p:cTn id="613" fill="hold">
                            <p:stCondLst>
                              <p:cond delay="99000"/>
                            </p:stCondLst>
                            <p:childTnLst>
                              <p:par>
                                <p:cTn id="614" presetID="1" presetClass="entr" presetSubtype="0" fill="hold" grpId="0" nodeType="afterEffect">
                                  <p:stCondLst>
                                    <p:cond delay="1000"/>
                                  </p:stCondLst>
                                  <p:childTnLst>
                                    <p:set>
                                      <p:cBhvr>
                                        <p:cTn id="615" dur="1" fill="hold">
                                          <p:stCondLst>
                                            <p:cond delay="0"/>
                                          </p:stCondLst>
                                        </p:cTn>
                                        <p:tgtEl>
                                          <p:spTgt spid="197"/>
                                        </p:tgtEl>
                                        <p:attrNameLst>
                                          <p:attrName>style.visibility</p:attrName>
                                        </p:attrNameLst>
                                      </p:cBhvr>
                                      <p:to>
                                        <p:strVal val="visible"/>
                                      </p:to>
                                    </p:set>
                                  </p:childTnLst>
                                </p:cTn>
                              </p:par>
                            </p:childTnLst>
                          </p:cTn>
                        </p:par>
                        <p:par>
                          <p:cTn id="616" fill="hold">
                            <p:stCondLst>
                              <p:cond delay="100000"/>
                            </p:stCondLst>
                            <p:childTnLst>
                              <p:par>
                                <p:cTn id="617" presetID="1" presetClass="entr" presetSubtype="0" fill="hold" grpId="0" nodeType="afterEffect">
                                  <p:stCondLst>
                                    <p:cond delay="1000"/>
                                  </p:stCondLst>
                                  <p:childTnLst>
                                    <p:set>
                                      <p:cBhvr>
                                        <p:cTn id="618" dur="1" fill="hold">
                                          <p:stCondLst>
                                            <p:cond delay="0"/>
                                          </p:stCondLst>
                                        </p:cTn>
                                        <p:tgtEl>
                                          <p:spTgt spid="198"/>
                                        </p:tgtEl>
                                        <p:attrNameLst>
                                          <p:attrName>style.visibility</p:attrName>
                                        </p:attrNameLst>
                                      </p:cBhvr>
                                      <p:to>
                                        <p:strVal val="visible"/>
                                      </p:to>
                                    </p:set>
                                  </p:childTnLst>
                                </p:cTn>
                              </p:par>
                            </p:childTnLst>
                          </p:cTn>
                        </p:par>
                        <p:par>
                          <p:cTn id="619" fill="hold">
                            <p:stCondLst>
                              <p:cond delay="101000"/>
                            </p:stCondLst>
                            <p:childTnLst>
                              <p:par>
                                <p:cTn id="620" presetID="1" presetClass="entr" presetSubtype="0" fill="hold" grpId="0" nodeType="afterEffect">
                                  <p:stCondLst>
                                    <p:cond delay="1000"/>
                                  </p:stCondLst>
                                  <p:childTnLst>
                                    <p:set>
                                      <p:cBhvr>
                                        <p:cTn id="621" dur="1" fill="hold">
                                          <p:stCondLst>
                                            <p:cond delay="0"/>
                                          </p:stCondLst>
                                        </p:cTn>
                                        <p:tgtEl>
                                          <p:spTgt spid="199"/>
                                        </p:tgtEl>
                                        <p:attrNameLst>
                                          <p:attrName>style.visibility</p:attrName>
                                        </p:attrNameLst>
                                      </p:cBhvr>
                                      <p:to>
                                        <p:strVal val="visible"/>
                                      </p:to>
                                    </p:set>
                                  </p:childTnLst>
                                </p:cTn>
                              </p:par>
                            </p:childTnLst>
                          </p:cTn>
                        </p:par>
                        <p:par>
                          <p:cTn id="622" fill="hold">
                            <p:stCondLst>
                              <p:cond delay="102000"/>
                            </p:stCondLst>
                            <p:childTnLst>
                              <p:par>
                                <p:cTn id="623" presetID="1" presetClass="entr" presetSubtype="0" fill="hold" grpId="0" nodeType="afterEffect">
                                  <p:stCondLst>
                                    <p:cond delay="1000"/>
                                  </p:stCondLst>
                                  <p:childTnLst>
                                    <p:set>
                                      <p:cBhvr>
                                        <p:cTn id="624" dur="1" fill="hold">
                                          <p:stCondLst>
                                            <p:cond delay="0"/>
                                          </p:stCondLst>
                                        </p:cTn>
                                        <p:tgtEl>
                                          <p:spTgt spid="200"/>
                                        </p:tgtEl>
                                        <p:attrNameLst>
                                          <p:attrName>style.visibility</p:attrName>
                                        </p:attrNameLst>
                                      </p:cBhvr>
                                      <p:to>
                                        <p:strVal val="visible"/>
                                      </p:to>
                                    </p:set>
                                  </p:childTnLst>
                                </p:cTn>
                              </p:par>
                            </p:childTnLst>
                          </p:cTn>
                        </p:par>
                        <p:par>
                          <p:cTn id="625" fill="hold">
                            <p:stCondLst>
                              <p:cond delay="103000"/>
                            </p:stCondLst>
                            <p:childTnLst>
                              <p:par>
                                <p:cTn id="626" presetID="1" presetClass="entr" presetSubtype="0" fill="hold" grpId="0" nodeType="afterEffect">
                                  <p:stCondLst>
                                    <p:cond delay="1000"/>
                                  </p:stCondLst>
                                  <p:childTnLst>
                                    <p:set>
                                      <p:cBhvr>
                                        <p:cTn id="627" dur="1" fill="hold">
                                          <p:stCondLst>
                                            <p:cond delay="0"/>
                                          </p:stCondLst>
                                        </p:cTn>
                                        <p:tgtEl>
                                          <p:spTgt spid="201"/>
                                        </p:tgtEl>
                                        <p:attrNameLst>
                                          <p:attrName>style.visibility</p:attrName>
                                        </p:attrNameLst>
                                      </p:cBhvr>
                                      <p:to>
                                        <p:strVal val="visible"/>
                                      </p:to>
                                    </p:set>
                                  </p:childTnLst>
                                </p:cTn>
                              </p:par>
                            </p:childTnLst>
                          </p:cTn>
                        </p:par>
                        <p:par>
                          <p:cTn id="628" fill="hold">
                            <p:stCondLst>
                              <p:cond delay="104000"/>
                            </p:stCondLst>
                            <p:childTnLst>
                              <p:par>
                                <p:cTn id="629" presetID="1" presetClass="entr" presetSubtype="0" fill="hold" grpId="0" nodeType="afterEffect">
                                  <p:stCondLst>
                                    <p:cond delay="1000"/>
                                  </p:stCondLst>
                                  <p:childTnLst>
                                    <p:set>
                                      <p:cBhvr>
                                        <p:cTn id="630" dur="1" fill="hold">
                                          <p:stCondLst>
                                            <p:cond delay="0"/>
                                          </p:stCondLst>
                                        </p:cTn>
                                        <p:tgtEl>
                                          <p:spTgt spid="202"/>
                                        </p:tgtEl>
                                        <p:attrNameLst>
                                          <p:attrName>style.visibility</p:attrName>
                                        </p:attrNameLst>
                                      </p:cBhvr>
                                      <p:to>
                                        <p:strVal val="visible"/>
                                      </p:to>
                                    </p:set>
                                  </p:childTnLst>
                                </p:cTn>
                              </p:par>
                            </p:childTnLst>
                          </p:cTn>
                        </p:par>
                        <p:par>
                          <p:cTn id="631" fill="hold">
                            <p:stCondLst>
                              <p:cond delay="105000"/>
                            </p:stCondLst>
                            <p:childTnLst>
                              <p:par>
                                <p:cTn id="632" presetID="1" presetClass="entr" presetSubtype="0" fill="hold" grpId="0" nodeType="afterEffect">
                                  <p:stCondLst>
                                    <p:cond delay="1000"/>
                                  </p:stCondLst>
                                  <p:childTnLst>
                                    <p:set>
                                      <p:cBhvr>
                                        <p:cTn id="633" dur="1" fill="hold">
                                          <p:stCondLst>
                                            <p:cond delay="0"/>
                                          </p:stCondLst>
                                        </p:cTn>
                                        <p:tgtEl>
                                          <p:spTgt spid="203"/>
                                        </p:tgtEl>
                                        <p:attrNameLst>
                                          <p:attrName>style.visibility</p:attrName>
                                        </p:attrNameLst>
                                      </p:cBhvr>
                                      <p:to>
                                        <p:strVal val="visible"/>
                                      </p:to>
                                    </p:set>
                                  </p:childTnLst>
                                </p:cTn>
                              </p:par>
                            </p:childTnLst>
                          </p:cTn>
                        </p:par>
                        <p:par>
                          <p:cTn id="634" fill="hold">
                            <p:stCondLst>
                              <p:cond delay="106000"/>
                            </p:stCondLst>
                            <p:childTnLst>
                              <p:par>
                                <p:cTn id="635" presetID="1" presetClass="entr" presetSubtype="0" fill="hold" grpId="0" nodeType="afterEffect">
                                  <p:stCondLst>
                                    <p:cond delay="1000"/>
                                  </p:stCondLst>
                                  <p:childTnLst>
                                    <p:set>
                                      <p:cBhvr>
                                        <p:cTn id="636" dur="1" fill="hold">
                                          <p:stCondLst>
                                            <p:cond delay="0"/>
                                          </p:stCondLst>
                                        </p:cTn>
                                        <p:tgtEl>
                                          <p:spTgt spid="204"/>
                                        </p:tgtEl>
                                        <p:attrNameLst>
                                          <p:attrName>style.visibility</p:attrName>
                                        </p:attrNameLst>
                                      </p:cBhvr>
                                      <p:to>
                                        <p:strVal val="visible"/>
                                      </p:to>
                                    </p:set>
                                  </p:childTnLst>
                                </p:cTn>
                              </p:par>
                            </p:childTnLst>
                          </p:cTn>
                        </p:par>
                        <p:par>
                          <p:cTn id="637" fill="hold">
                            <p:stCondLst>
                              <p:cond delay="107000"/>
                            </p:stCondLst>
                            <p:childTnLst>
                              <p:par>
                                <p:cTn id="638" presetID="1" presetClass="entr" presetSubtype="0" fill="hold" grpId="0" nodeType="afterEffect">
                                  <p:stCondLst>
                                    <p:cond delay="1000"/>
                                  </p:stCondLst>
                                  <p:childTnLst>
                                    <p:set>
                                      <p:cBhvr>
                                        <p:cTn id="639" dur="1" fill="hold">
                                          <p:stCondLst>
                                            <p:cond delay="0"/>
                                          </p:stCondLst>
                                        </p:cTn>
                                        <p:tgtEl>
                                          <p:spTgt spid="205"/>
                                        </p:tgtEl>
                                        <p:attrNameLst>
                                          <p:attrName>style.visibility</p:attrName>
                                        </p:attrNameLst>
                                      </p:cBhvr>
                                      <p:to>
                                        <p:strVal val="visible"/>
                                      </p:to>
                                    </p:set>
                                  </p:childTnLst>
                                </p:cTn>
                              </p:par>
                            </p:childTnLst>
                          </p:cTn>
                        </p:par>
                        <p:par>
                          <p:cTn id="640" fill="hold">
                            <p:stCondLst>
                              <p:cond delay="108000"/>
                            </p:stCondLst>
                            <p:childTnLst>
                              <p:par>
                                <p:cTn id="641" presetID="1" presetClass="entr" presetSubtype="0" fill="hold" grpId="0" nodeType="afterEffect">
                                  <p:stCondLst>
                                    <p:cond delay="1000"/>
                                  </p:stCondLst>
                                  <p:childTnLst>
                                    <p:set>
                                      <p:cBhvr>
                                        <p:cTn id="642" dur="1" fill="hold">
                                          <p:stCondLst>
                                            <p:cond delay="0"/>
                                          </p:stCondLst>
                                        </p:cTn>
                                        <p:tgtEl>
                                          <p:spTgt spid="206"/>
                                        </p:tgtEl>
                                        <p:attrNameLst>
                                          <p:attrName>style.visibility</p:attrName>
                                        </p:attrNameLst>
                                      </p:cBhvr>
                                      <p:to>
                                        <p:strVal val="visible"/>
                                      </p:to>
                                    </p:set>
                                  </p:childTnLst>
                                </p:cTn>
                              </p:par>
                            </p:childTnLst>
                          </p:cTn>
                        </p:par>
                        <p:par>
                          <p:cTn id="643" fill="hold">
                            <p:stCondLst>
                              <p:cond delay="109000"/>
                            </p:stCondLst>
                            <p:childTnLst>
                              <p:par>
                                <p:cTn id="644" presetID="1" presetClass="entr" presetSubtype="0" fill="hold" grpId="0" nodeType="afterEffect">
                                  <p:stCondLst>
                                    <p:cond delay="1000"/>
                                  </p:stCondLst>
                                  <p:childTnLst>
                                    <p:set>
                                      <p:cBhvr>
                                        <p:cTn id="645" dur="1" fill="hold">
                                          <p:stCondLst>
                                            <p:cond delay="0"/>
                                          </p:stCondLst>
                                        </p:cTn>
                                        <p:tgtEl>
                                          <p:spTgt spid="207"/>
                                        </p:tgtEl>
                                        <p:attrNameLst>
                                          <p:attrName>style.visibility</p:attrName>
                                        </p:attrNameLst>
                                      </p:cBhvr>
                                      <p:to>
                                        <p:strVal val="visible"/>
                                      </p:to>
                                    </p:set>
                                  </p:childTnLst>
                                </p:cTn>
                              </p:par>
                            </p:childTnLst>
                          </p:cTn>
                        </p:par>
                        <p:par>
                          <p:cTn id="646" fill="hold">
                            <p:stCondLst>
                              <p:cond delay="110000"/>
                            </p:stCondLst>
                            <p:childTnLst>
                              <p:par>
                                <p:cTn id="647" presetID="1" presetClass="entr" presetSubtype="0" fill="hold" grpId="0" nodeType="afterEffect">
                                  <p:stCondLst>
                                    <p:cond delay="1000"/>
                                  </p:stCondLst>
                                  <p:childTnLst>
                                    <p:set>
                                      <p:cBhvr>
                                        <p:cTn id="648" dur="1" fill="hold">
                                          <p:stCondLst>
                                            <p:cond delay="0"/>
                                          </p:stCondLst>
                                        </p:cTn>
                                        <p:tgtEl>
                                          <p:spTgt spid="208"/>
                                        </p:tgtEl>
                                        <p:attrNameLst>
                                          <p:attrName>style.visibility</p:attrName>
                                        </p:attrNameLst>
                                      </p:cBhvr>
                                      <p:to>
                                        <p:strVal val="visible"/>
                                      </p:to>
                                    </p:set>
                                  </p:childTnLst>
                                </p:cTn>
                              </p:par>
                            </p:childTnLst>
                          </p:cTn>
                        </p:par>
                        <p:par>
                          <p:cTn id="649" fill="hold">
                            <p:stCondLst>
                              <p:cond delay="111000"/>
                            </p:stCondLst>
                            <p:childTnLst>
                              <p:par>
                                <p:cTn id="650" presetID="1" presetClass="entr" presetSubtype="0" fill="hold" grpId="0" nodeType="afterEffect">
                                  <p:stCondLst>
                                    <p:cond delay="1000"/>
                                  </p:stCondLst>
                                  <p:childTnLst>
                                    <p:set>
                                      <p:cBhvr>
                                        <p:cTn id="651" dur="1" fill="hold">
                                          <p:stCondLst>
                                            <p:cond delay="0"/>
                                          </p:stCondLst>
                                        </p:cTn>
                                        <p:tgtEl>
                                          <p:spTgt spid="209"/>
                                        </p:tgtEl>
                                        <p:attrNameLst>
                                          <p:attrName>style.visibility</p:attrName>
                                        </p:attrNameLst>
                                      </p:cBhvr>
                                      <p:to>
                                        <p:strVal val="visible"/>
                                      </p:to>
                                    </p:set>
                                  </p:childTnLst>
                                </p:cTn>
                              </p:par>
                            </p:childTnLst>
                          </p:cTn>
                        </p:par>
                        <p:par>
                          <p:cTn id="652" fill="hold">
                            <p:stCondLst>
                              <p:cond delay="112000"/>
                            </p:stCondLst>
                            <p:childTnLst>
                              <p:par>
                                <p:cTn id="653" presetID="1" presetClass="entr" presetSubtype="0" fill="hold" grpId="0" nodeType="afterEffect">
                                  <p:stCondLst>
                                    <p:cond delay="1000"/>
                                  </p:stCondLst>
                                  <p:childTnLst>
                                    <p:set>
                                      <p:cBhvr>
                                        <p:cTn id="654" dur="1" fill="hold">
                                          <p:stCondLst>
                                            <p:cond delay="0"/>
                                          </p:stCondLst>
                                        </p:cTn>
                                        <p:tgtEl>
                                          <p:spTgt spid="210"/>
                                        </p:tgtEl>
                                        <p:attrNameLst>
                                          <p:attrName>style.visibility</p:attrName>
                                        </p:attrNameLst>
                                      </p:cBhvr>
                                      <p:to>
                                        <p:strVal val="visible"/>
                                      </p:to>
                                    </p:set>
                                  </p:childTnLst>
                                </p:cTn>
                              </p:par>
                            </p:childTnLst>
                          </p:cTn>
                        </p:par>
                        <p:par>
                          <p:cTn id="655" fill="hold">
                            <p:stCondLst>
                              <p:cond delay="113000"/>
                            </p:stCondLst>
                            <p:childTnLst>
                              <p:par>
                                <p:cTn id="656" presetID="1" presetClass="entr" presetSubtype="0" fill="hold" grpId="0" nodeType="afterEffect">
                                  <p:stCondLst>
                                    <p:cond delay="1000"/>
                                  </p:stCondLst>
                                  <p:childTnLst>
                                    <p:set>
                                      <p:cBhvr>
                                        <p:cTn id="657" dur="1" fill="hold">
                                          <p:stCondLst>
                                            <p:cond delay="0"/>
                                          </p:stCondLst>
                                        </p:cTn>
                                        <p:tgtEl>
                                          <p:spTgt spid="211"/>
                                        </p:tgtEl>
                                        <p:attrNameLst>
                                          <p:attrName>style.visibility</p:attrName>
                                        </p:attrNameLst>
                                      </p:cBhvr>
                                      <p:to>
                                        <p:strVal val="visible"/>
                                      </p:to>
                                    </p:set>
                                  </p:childTnLst>
                                </p:cTn>
                              </p:par>
                            </p:childTnLst>
                          </p:cTn>
                        </p:par>
                        <p:par>
                          <p:cTn id="658" fill="hold">
                            <p:stCondLst>
                              <p:cond delay="114000"/>
                            </p:stCondLst>
                            <p:childTnLst>
                              <p:par>
                                <p:cTn id="659" presetID="1" presetClass="entr" presetSubtype="0" fill="hold" grpId="0" nodeType="afterEffect">
                                  <p:stCondLst>
                                    <p:cond delay="1000"/>
                                  </p:stCondLst>
                                  <p:childTnLst>
                                    <p:set>
                                      <p:cBhvr>
                                        <p:cTn id="660" dur="1" fill="hold">
                                          <p:stCondLst>
                                            <p:cond delay="0"/>
                                          </p:stCondLst>
                                        </p:cTn>
                                        <p:tgtEl>
                                          <p:spTgt spid="212"/>
                                        </p:tgtEl>
                                        <p:attrNameLst>
                                          <p:attrName>style.visibility</p:attrName>
                                        </p:attrNameLst>
                                      </p:cBhvr>
                                      <p:to>
                                        <p:strVal val="visible"/>
                                      </p:to>
                                    </p:set>
                                  </p:childTnLst>
                                </p:cTn>
                              </p:par>
                            </p:childTnLst>
                          </p:cTn>
                        </p:par>
                        <p:par>
                          <p:cTn id="661" fill="hold">
                            <p:stCondLst>
                              <p:cond delay="115000"/>
                            </p:stCondLst>
                            <p:childTnLst>
                              <p:par>
                                <p:cTn id="662" presetID="1" presetClass="entr" presetSubtype="0" fill="hold" grpId="0" nodeType="afterEffect">
                                  <p:stCondLst>
                                    <p:cond delay="1000"/>
                                  </p:stCondLst>
                                  <p:childTnLst>
                                    <p:set>
                                      <p:cBhvr>
                                        <p:cTn id="663" dur="1" fill="hold">
                                          <p:stCondLst>
                                            <p:cond delay="0"/>
                                          </p:stCondLst>
                                        </p:cTn>
                                        <p:tgtEl>
                                          <p:spTgt spid="213"/>
                                        </p:tgtEl>
                                        <p:attrNameLst>
                                          <p:attrName>style.visibility</p:attrName>
                                        </p:attrNameLst>
                                      </p:cBhvr>
                                      <p:to>
                                        <p:strVal val="visible"/>
                                      </p:to>
                                    </p:set>
                                  </p:childTnLst>
                                </p:cTn>
                              </p:par>
                            </p:childTnLst>
                          </p:cTn>
                        </p:par>
                        <p:par>
                          <p:cTn id="664" fill="hold">
                            <p:stCondLst>
                              <p:cond delay="116000"/>
                            </p:stCondLst>
                            <p:childTnLst>
                              <p:par>
                                <p:cTn id="665" presetID="1" presetClass="entr" presetSubtype="0" fill="hold" grpId="0" nodeType="afterEffect">
                                  <p:stCondLst>
                                    <p:cond delay="1000"/>
                                  </p:stCondLst>
                                  <p:childTnLst>
                                    <p:set>
                                      <p:cBhvr>
                                        <p:cTn id="666" dur="1" fill="hold">
                                          <p:stCondLst>
                                            <p:cond delay="0"/>
                                          </p:stCondLst>
                                        </p:cTn>
                                        <p:tgtEl>
                                          <p:spTgt spid="214"/>
                                        </p:tgtEl>
                                        <p:attrNameLst>
                                          <p:attrName>style.visibility</p:attrName>
                                        </p:attrNameLst>
                                      </p:cBhvr>
                                      <p:to>
                                        <p:strVal val="visible"/>
                                      </p:to>
                                    </p:set>
                                  </p:childTnLst>
                                </p:cTn>
                              </p:par>
                            </p:childTnLst>
                          </p:cTn>
                        </p:par>
                        <p:par>
                          <p:cTn id="667" fill="hold">
                            <p:stCondLst>
                              <p:cond delay="117000"/>
                            </p:stCondLst>
                            <p:childTnLst>
                              <p:par>
                                <p:cTn id="668" presetID="1" presetClass="entr" presetSubtype="0" fill="hold" grpId="0" nodeType="afterEffect">
                                  <p:stCondLst>
                                    <p:cond delay="1000"/>
                                  </p:stCondLst>
                                  <p:childTnLst>
                                    <p:set>
                                      <p:cBhvr>
                                        <p:cTn id="669" dur="1" fill="hold">
                                          <p:stCondLst>
                                            <p:cond delay="0"/>
                                          </p:stCondLst>
                                        </p:cTn>
                                        <p:tgtEl>
                                          <p:spTgt spid="215"/>
                                        </p:tgtEl>
                                        <p:attrNameLst>
                                          <p:attrName>style.visibility</p:attrName>
                                        </p:attrNameLst>
                                      </p:cBhvr>
                                      <p:to>
                                        <p:strVal val="visible"/>
                                      </p:to>
                                    </p:set>
                                  </p:childTnLst>
                                </p:cTn>
                              </p:par>
                            </p:childTnLst>
                          </p:cTn>
                        </p:par>
                        <p:par>
                          <p:cTn id="670" fill="hold">
                            <p:stCondLst>
                              <p:cond delay="118000"/>
                            </p:stCondLst>
                            <p:childTnLst>
                              <p:par>
                                <p:cTn id="671" presetID="1" presetClass="entr" presetSubtype="0" fill="hold" grpId="0" nodeType="afterEffect">
                                  <p:stCondLst>
                                    <p:cond delay="1000"/>
                                  </p:stCondLst>
                                  <p:childTnLst>
                                    <p:set>
                                      <p:cBhvr>
                                        <p:cTn id="672" dur="1" fill="hold">
                                          <p:stCondLst>
                                            <p:cond delay="0"/>
                                          </p:stCondLst>
                                        </p:cTn>
                                        <p:tgtEl>
                                          <p:spTgt spid="216"/>
                                        </p:tgtEl>
                                        <p:attrNameLst>
                                          <p:attrName>style.visibility</p:attrName>
                                        </p:attrNameLst>
                                      </p:cBhvr>
                                      <p:to>
                                        <p:strVal val="visible"/>
                                      </p:to>
                                    </p:set>
                                  </p:childTnLst>
                                </p:cTn>
                              </p:par>
                            </p:childTnLst>
                          </p:cTn>
                        </p:par>
                        <p:par>
                          <p:cTn id="673" fill="hold">
                            <p:stCondLst>
                              <p:cond delay="119000"/>
                            </p:stCondLst>
                            <p:childTnLst>
                              <p:par>
                                <p:cTn id="674" presetID="1" presetClass="entr" presetSubtype="0" fill="hold" grpId="0" nodeType="afterEffect">
                                  <p:stCondLst>
                                    <p:cond delay="1000"/>
                                  </p:stCondLst>
                                  <p:childTnLst>
                                    <p:set>
                                      <p:cBhvr>
                                        <p:cTn id="675" dur="1" fill="hold">
                                          <p:stCondLst>
                                            <p:cond delay="0"/>
                                          </p:stCondLst>
                                        </p:cTn>
                                        <p:tgtEl>
                                          <p:spTgt spid="217"/>
                                        </p:tgtEl>
                                        <p:attrNameLst>
                                          <p:attrName>style.visibility</p:attrName>
                                        </p:attrNameLst>
                                      </p:cBhvr>
                                      <p:to>
                                        <p:strVal val="visible"/>
                                      </p:to>
                                    </p:set>
                                  </p:childTnLst>
                                  <p:subTnLst>
                                    <p:audio>
                                      <p:cMediaNode vol="100000">
                                        <p:cTn display="0" masterRel="sameClick">
                                          <p:stCondLst>
                                            <p:cond evt="begin" delay="0">
                                              <p:tn val="674"/>
                                            </p:cond>
                                          </p:stCondLst>
                                          <p:endCondLst>
                                            <p:cond evt="onStopAudio" delay="0">
                                              <p:tgtEl>
                                                <p:sldTgt/>
                                              </p:tgtEl>
                                            </p:cond>
                                          </p:endCondLst>
                                        </p:cTn>
                                        <p:tgtEl>
                                          <p:sndTgt r:embed="rId4" name="laser.wav"/>
                                        </p:tgtEl>
                                      </p:cMediaNode>
                                    </p:audio>
                                  </p:subTnLst>
                                </p:cTn>
                              </p:par>
                              <p:par>
                                <p:cTn id="676" presetID="1" presetClass="mediacall" presetSubtype="0" fill="hold" nodeType="withEffect">
                                  <p:stCondLst>
                                    <p:cond delay="1000"/>
                                  </p:stCondLst>
                                  <p:childTnLst>
                                    <p:cmd type="call" cmd="playFrom(0.0)">
                                      <p:cBhvr>
                                        <p:cTn id="677" dur="9428" fill="hold"/>
                                        <p:tgtEl>
                                          <p:spTgt spid="96"/>
                                        </p:tgtEl>
                                      </p:cBhvr>
                                    </p:cmd>
                                  </p:childTnLst>
                                </p:cTn>
                              </p:par>
                            </p:childTnLst>
                          </p:cTn>
                        </p:par>
                      </p:childTnLst>
                    </p:cTn>
                  </p:par>
                </p:childTnLst>
              </p:cTn>
              <p:nextCondLst>
                <p:cond evt="onClick" delay="0">
                  <p:tgtEl>
                    <p:spTgt spid="218"/>
                  </p:tgtEl>
                </p:cond>
              </p:nextCondLst>
            </p:seq>
            <p:seq concurrent="1" nextAc="seek">
              <p:cTn id="678" restart="whenNotActive" fill="hold" evtFilter="cancelBubble" nodeType="interactiveSeq">
                <p:stCondLst>
                  <p:cond evt="onClick" delay="0">
                    <p:tgtEl>
                      <p:spTgt spid="310"/>
                    </p:tgtEl>
                  </p:cond>
                </p:stCondLst>
                <p:endSync evt="end" delay="0">
                  <p:rtn val="all"/>
                </p:endSync>
                <p:childTnLst>
                  <p:par>
                    <p:cTn id="679" fill="hold">
                      <p:stCondLst>
                        <p:cond delay="0"/>
                      </p:stCondLst>
                      <p:childTnLst>
                        <p:par>
                          <p:cTn id="680" fill="hold">
                            <p:stCondLst>
                              <p:cond delay="0"/>
                            </p:stCondLst>
                            <p:childTnLst>
                              <p:par>
                                <p:cTn id="681" presetID="1" presetClass="exit" presetSubtype="0" fill="hold" grpId="0" nodeType="clickEffect">
                                  <p:stCondLst>
                                    <p:cond delay="0"/>
                                  </p:stCondLst>
                                  <p:childTnLst>
                                    <p:set>
                                      <p:cBhvr>
                                        <p:cTn id="682" dur="1" fill="hold">
                                          <p:stCondLst>
                                            <p:cond delay="0"/>
                                          </p:stCondLst>
                                        </p:cTn>
                                        <p:tgtEl>
                                          <p:spTgt spid="310"/>
                                        </p:tgtEl>
                                        <p:attrNameLst>
                                          <p:attrName>style.visibility</p:attrName>
                                        </p:attrNameLst>
                                      </p:cBhvr>
                                      <p:to>
                                        <p:strVal val="hidden"/>
                                      </p:to>
                                    </p:set>
                                  </p:childTnLst>
                                </p:cTn>
                              </p:par>
                              <p:par>
                                <p:cTn id="683" presetID="1" presetClass="entr" presetSubtype="0" fill="hold" grpId="0" nodeType="withEffect">
                                  <p:stCondLst>
                                    <p:cond delay="0"/>
                                  </p:stCondLst>
                                  <p:childTnLst>
                                    <p:set>
                                      <p:cBhvr>
                                        <p:cTn id="684" dur="1" fill="hold">
                                          <p:stCondLst>
                                            <p:cond delay="0"/>
                                          </p:stCondLst>
                                        </p:cTn>
                                        <p:tgtEl>
                                          <p:spTgt spid="219"/>
                                        </p:tgtEl>
                                        <p:attrNameLst>
                                          <p:attrName>style.visibility</p:attrName>
                                        </p:attrNameLst>
                                      </p:cBhvr>
                                      <p:to>
                                        <p:strVal val="visible"/>
                                      </p:to>
                                    </p:set>
                                  </p:childTnLst>
                                </p:cTn>
                              </p:par>
                            </p:childTnLst>
                          </p:cTn>
                        </p:par>
                        <p:par>
                          <p:cTn id="685" fill="hold">
                            <p:stCondLst>
                              <p:cond delay="0"/>
                            </p:stCondLst>
                            <p:childTnLst>
                              <p:par>
                                <p:cTn id="686" presetID="1" presetClass="entr" presetSubtype="0" fill="hold" grpId="0" nodeType="afterEffect">
                                  <p:stCondLst>
                                    <p:cond delay="1000"/>
                                  </p:stCondLst>
                                  <p:childTnLst>
                                    <p:set>
                                      <p:cBhvr>
                                        <p:cTn id="687" dur="1" fill="hold">
                                          <p:stCondLst>
                                            <p:cond delay="0"/>
                                          </p:stCondLst>
                                        </p:cTn>
                                        <p:tgtEl>
                                          <p:spTgt spid="220"/>
                                        </p:tgtEl>
                                        <p:attrNameLst>
                                          <p:attrName>style.visibility</p:attrName>
                                        </p:attrNameLst>
                                      </p:cBhvr>
                                      <p:to>
                                        <p:strVal val="visible"/>
                                      </p:to>
                                    </p:set>
                                  </p:childTnLst>
                                </p:cTn>
                              </p:par>
                            </p:childTnLst>
                          </p:cTn>
                        </p:par>
                        <p:par>
                          <p:cTn id="688" fill="hold">
                            <p:stCondLst>
                              <p:cond delay="1000"/>
                            </p:stCondLst>
                            <p:childTnLst>
                              <p:par>
                                <p:cTn id="689" presetID="1" presetClass="entr" presetSubtype="0" fill="hold" grpId="0" nodeType="afterEffect">
                                  <p:stCondLst>
                                    <p:cond delay="1000"/>
                                  </p:stCondLst>
                                  <p:childTnLst>
                                    <p:set>
                                      <p:cBhvr>
                                        <p:cTn id="690" dur="1" fill="hold">
                                          <p:stCondLst>
                                            <p:cond delay="0"/>
                                          </p:stCondLst>
                                        </p:cTn>
                                        <p:tgtEl>
                                          <p:spTgt spid="221"/>
                                        </p:tgtEl>
                                        <p:attrNameLst>
                                          <p:attrName>style.visibility</p:attrName>
                                        </p:attrNameLst>
                                      </p:cBhvr>
                                      <p:to>
                                        <p:strVal val="visible"/>
                                      </p:to>
                                    </p:set>
                                  </p:childTnLst>
                                </p:cTn>
                              </p:par>
                            </p:childTnLst>
                          </p:cTn>
                        </p:par>
                        <p:par>
                          <p:cTn id="691" fill="hold">
                            <p:stCondLst>
                              <p:cond delay="2000"/>
                            </p:stCondLst>
                            <p:childTnLst>
                              <p:par>
                                <p:cTn id="692" presetID="1" presetClass="entr" presetSubtype="0" fill="hold" grpId="0" nodeType="afterEffect">
                                  <p:stCondLst>
                                    <p:cond delay="1000"/>
                                  </p:stCondLst>
                                  <p:childTnLst>
                                    <p:set>
                                      <p:cBhvr>
                                        <p:cTn id="693" dur="1" fill="hold">
                                          <p:stCondLst>
                                            <p:cond delay="0"/>
                                          </p:stCondLst>
                                        </p:cTn>
                                        <p:tgtEl>
                                          <p:spTgt spid="222"/>
                                        </p:tgtEl>
                                        <p:attrNameLst>
                                          <p:attrName>style.visibility</p:attrName>
                                        </p:attrNameLst>
                                      </p:cBhvr>
                                      <p:to>
                                        <p:strVal val="visible"/>
                                      </p:to>
                                    </p:set>
                                  </p:childTnLst>
                                </p:cTn>
                              </p:par>
                            </p:childTnLst>
                          </p:cTn>
                        </p:par>
                        <p:par>
                          <p:cTn id="694" fill="hold">
                            <p:stCondLst>
                              <p:cond delay="3000"/>
                            </p:stCondLst>
                            <p:childTnLst>
                              <p:par>
                                <p:cTn id="695" presetID="1" presetClass="entr" presetSubtype="0" fill="hold" grpId="0" nodeType="afterEffect">
                                  <p:stCondLst>
                                    <p:cond delay="1000"/>
                                  </p:stCondLst>
                                  <p:childTnLst>
                                    <p:set>
                                      <p:cBhvr>
                                        <p:cTn id="696" dur="1" fill="hold">
                                          <p:stCondLst>
                                            <p:cond delay="0"/>
                                          </p:stCondLst>
                                        </p:cTn>
                                        <p:tgtEl>
                                          <p:spTgt spid="223"/>
                                        </p:tgtEl>
                                        <p:attrNameLst>
                                          <p:attrName>style.visibility</p:attrName>
                                        </p:attrNameLst>
                                      </p:cBhvr>
                                      <p:to>
                                        <p:strVal val="visible"/>
                                      </p:to>
                                    </p:set>
                                  </p:childTnLst>
                                </p:cTn>
                              </p:par>
                            </p:childTnLst>
                          </p:cTn>
                        </p:par>
                        <p:par>
                          <p:cTn id="697" fill="hold">
                            <p:stCondLst>
                              <p:cond delay="4000"/>
                            </p:stCondLst>
                            <p:childTnLst>
                              <p:par>
                                <p:cTn id="698" presetID="1" presetClass="entr" presetSubtype="0" fill="hold" grpId="0" nodeType="afterEffect">
                                  <p:stCondLst>
                                    <p:cond delay="1000"/>
                                  </p:stCondLst>
                                  <p:childTnLst>
                                    <p:set>
                                      <p:cBhvr>
                                        <p:cTn id="699" dur="1" fill="hold">
                                          <p:stCondLst>
                                            <p:cond delay="0"/>
                                          </p:stCondLst>
                                        </p:cTn>
                                        <p:tgtEl>
                                          <p:spTgt spid="224"/>
                                        </p:tgtEl>
                                        <p:attrNameLst>
                                          <p:attrName>style.visibility</p:attrName>
                                        </p:attrNameLst>
                                      </p:cBhvr>
                                      <p:to>
                                        <p:strVal val="visible"/>
                                      </p:to>
                                    </p:set>
                                  </p:childTnLst>
                                </p:cTn>
                              </p:par>
                            </p:childTnLst>
                          </p:cTn>
                        </p:par>
                        <p:par>
                          <p:cTn id="700" fill="hold">
                            <p:stCondLst>
                              <p:cond delay="5000"/>
                            </p:stCondLst>
                            <p:childTnLst>
                              <p:par>
                                <p:cTn id="701" presetID="1" presetClass="entr" presetSubtype="0" fill="hold" grpId="0" nodeType="afterEffect">
                                  <p:stCondLst>
                                    <p:cond delay="1000"/>
                                  </p:stCondLst>
                                  <p:childTnLst>
                                    <p:set>
                                      <p:cBhvr>
                                        <p:cTn id="702" dur="1" fill="hold">
                                          <p:stCondLst>
                                            <p:cond delay="0"/>
                                          </p:stCondLst>
                                        </p:cTn>
                                        <p:tgtEl>
                                          <p:spTgt spid="225"/>
                                        </p:tgtEl>
                                        <p:attrNameLst>
                                          <p:attrName>style.visibility</p:attrName>
                                        </p:attrNameLst>
                                      </p:cBhvr>
                                      <p:to>
                                        <p:strVal val="visible"/>
                                      </p:to>
                                    </p:set>
                                  </p:childTnLst>
                                </p:cTn>
                              </p:par>
                            </p:childTnLst>
                          </p:cTn>
                        </p:par>
                        <p:par>
                          <p:cTn id="703" fill="hold">
                            <p:stCondLst>
                              <p:cond delay="6000"/>
                            </p:stCondLst>
                            <p:childTnLst>
                              <p:par>
                                <p:cTn id="704" presetID="1" presetClass="entr" presetSubtype="0" fill="hold" grpId="0" nodeType="afterEffect">
                                  <p:stCondLst>
                                    <p:cond delay="1000"/>
                                  </p:stCondLst>
                                  <p:childTnLst>
                                    <p:set>
                                      <p:cBhvr>
                                        <p:cTn id="705" dur="1" fill="hold">
                                          <p:stCondLst>
                                            <p:cond delay="0"/>
                                          </p:stCondLst>
                                        </p:cTn>
                                        <p:tgtEl>
                                          <p:spTgt spid="226"/>
                                        </p:tgtEl>
                                        <p:attrNameLst>
                                          <p:attrName>style.visibility</p:attrName>
                                        </p:attrNameLst>
                                      </p:cBhvr>
                                      <p:to>
                                        <p:strVal val="visible"/>
                                      </p:to>
                                    </p:set>
                                  </p:childTnLst>
                                </p:cTn>
                              </p:par>
                            </p:childTnLst>
                          </p:cTn>
                        </p:par>
                        <p:par>
                          <p:cTn id="706" fill="hold">
                            <p:stCondLst>
                              <p:cond delay="7000"/>
                            </p:stCondLst>
                            <p:childTnLst>
                              <p:par>
                                <p:cTn id="707" presetID="1" presetClass="entr" presetSubtype="0" fill="hold" grpId="0" nodeType="afterEffect">
                                  <p:stCondLst>
                                    <p:cond delay="1000"/>
                                  </p:stCondLst>
                                  <p:childTnLst>
                                    <p:set>
                                      <p:cBhvr>
                                        <p:cTn id="708" dur="1" fill="hold">
                                          <p:stCondLst>
                                            <p:cond delay="0"/>
                                          </p:stCondLst>
                                        </p:cTn>
                                        <p:tgtEl>
                                          <p:spTgt spid="227"/>
                                        </p:tgtEl>
                                        <p:attrNameLst>
                                          <p:attrName>style.visibility</p:attrName>
                                        </p:attrNameLst>
                                      </p:cBhvr>
                                      <p:to>
                                        <p:strVal val="visible"/>
                                      </p:to>
                                    </p:set>
                                  </p:childTnLst>
                                </p:cTn>
                              </p:par>
                            </p:childTnLst>
                          </p:cTn>
                        </p:par>
                        <p:par>
                          <p:cTn id="709" fill="hold">
                            <p:stCondLst>
                              <p:cond delay="8000"/>
                            </p:stCondLst>
                            <p:childTnLst>
                              <p:par>
                                <p:cTn id="710" presetID="1" presetClass="entr" presetSubtype="0" fill="hold" grpId="0" nodeType="afterEffect">
                                  <p:stCondLst>
                                    <p:cond delay="1000"/>
                                  </p:stCondLst>
                                  <p:childTnLst>
                                    <p:set>
                                      <p:cBhvr>
                                        <p:cTn id="711" dur="1" fill="hold">
                                          <p:stCondLst>
                                            <p:cond delay="0"/>
                                          </p:stCondLst>
                                        </p:cTn>
                                        <p:tgtEl>
                                          <p:spTgt spid="228"/>
                                        </p:tgtEl>
                                        <p:attrNameLst>
                                          <p:attrName>style.visibility</p:attrName>
                                        </p:attrNameLst>
                                      </p:cBhvr>
                                      <p:to>
                                        <p:strVal val="visible"/>
                                      </p:to>
                                    </p:set>
                                  </p:childTnLst>
                                </p:cTn>
                              </p:par>
                            </p:childTnLst>
                          </p:cTn>
                        </p:par>
                        <p:par>
                          <p:cTn id="712" fill="hold">
                            <p:stCondLst>
                              <p:cond delay="9000"/>
                            </p:stCondLst>
                            <p:childTnLst>
                              <p:par>
                                <p:cTn id="713" presetID="1" presetClass="entr" presetSubtype="0" fill="hold" grpId="0" nodeType="afterEffect">
                                  <p:stCondLst>
                                    <p:cond delay="1000"/>
                                  </p:stCondLst>
                                  <p:childTnLst>
                                    <p:set>
                                      <p:cBhvr>
                                        <p:cTn id="714" dur="1" fill="hold">
                                          <p:stCondLst>
                                            <p:cond delay="0"/>
                                          </p:stCondLst>
                                        </p:cTn>
                                        <p:tgtEl>
                                          <p:spTgt spid="229"/>
                                        </p:tgtEl>
                                        <p:attrNameLst>
                                          <p:attrName>style.visibility</p:attrName>
                                        </p:attrNameLst>
                                      </p:cBhvr>
                                      <p:to>
                                        <p:strVal val="visible"/>
                                      </p:to>
                                    </p:set>
                                  </p:childTnLst>
                                </p:cTn>
                              </p:par>
                            </p:childTnLst>
                          </p:cTn>
                        </p:par>
                        <p:par>
                          <p:cTn id="715" fill="hold">
                            <p:stCondLst>
                              <p:cond delay="10000"/>
                            </p:stCondLst>
                            <p:childTnLst>
                              <p:par>
                                <p:cTn id="716" presetID="1" presetClass="entr" presetSubtype="0" fill="hold" grpId="0" nodeType="afterEffect">
                                  <p:stCondLst>
                                    <p:cond delay="1000"/>
                                  </p:stCondLst>
                                  <p:childTnLst>
                                    <p:set>
                                      <p:cBhvr>
                                        <p:cTn id="717" dur="1" fill="hold">
                                          <p:stCondLst>
                                            <p:cond delay="0"/>
                                          </p:stCondLst>
                                        </p:cTn>
                                        <p:tgtEl>
                                          <p:spTgt spid="230"/>
                                        </p:tgtEl>
                                        <p:attrNameLst>
                                          <p:attrName>style.visibility</p:attrName>
                                        </p:attrNameLst>
                                      </p:cBhvr>
                                      <p:to>
                                        <p:strVal val="visible"/>
                                      </p:to>
                                    </p:set>
                                  </p:childTnLst>
                                </p:cTn>
                              </p:par>
                            </p:childTnLst>
                          </p:cTn>
                        </p:par>
                        <p:par>
                          <p:cTn id="718" fill="hold">
                            <p:stCondLst>
                              <p:cond delay="11000"/>
                            </p:stCondLst>
                            <p:childTnLst>
                              <p:par>
                                <p:cTn id="719" presetID="1" presetClass="entr" presetSubtype="0" fill="hold" grpId="0" nodeType="afterEffect">
                                  <p:stCondLst>
                                    <p:cond delay="1000"/>
                                  </p:stCondLst>
                                  <p:childTnLst>
                                    <p:set>
                                      <p:cBhvr>
                                        <p:cTn id="720" dur="1" fill="hold">
                                          <p:stCondLst>
                                            <p:cond delay="0"/>
                                          </p:stCondLst>
                                        </p:cTn>
                                        <p:tgtEl>
                                          <p:spTgt spid="231"/>
                                        </p:tgtEl>
                                        <p:attrNameLst>
                                          <p:attrName>style.visibility</p:attrName>
                                        </p:attrNameLst>
                                      </p:cBhvr>
                                      <p:to>
                                        <p:strVal val="visible"/>
                                      </p:to>
                                    </p:set>
                                  </p:childTnLst>
                                </p:cTn>
                              </p:par>
                            </p:childTnLst>
                          </p:cTn>
                        </p:par>
                        <p:par>
                          <p:cTn id="721" fill="hold">
                            <p:stCondLst>
                              <p:cond delay="12000"/>
                            </p:stCondLst>
                            <p:childTnLst>
                              <p:par>
                                <p:cTn id="722" presetID="1" presetClass="entr" presetSubtype="0" fill="hold" grpId="0" nodeType="afterEffect">
                                  <p:stCondLst>
                                    <p:cond delay="1000"/>
                                  </p:stCondLst>
                                  <p:childTnLst>
                                    <p:set>
                                      <p:cBhvr>
                                        <p:cTn id="723" dur="1" fill="hold">
                                          <p:stCondLst>
                                            <p:cond delay="0"/>
                                          </p:stCondLst>
                                        </p:cTn>
                                        <p:tgtEl>
                                          <p:spTgt spid="232"/>
                                        </p:tgtEl>
                                        <p:attrNameLst>
                                          <p:attrName>style.visibility</p:attrName>
                                        </p:attrNameLst>
                                      </p:cBhvr>
                                      <p:to>
                                        <p:strVal val="visible"/>
                                      </p:to>
                                    </p:set>
                                  </p:childTnLst>
                                </p:cTn>
                              </p:par>
                            </p:childTnLst>
                          </p:cTn>
                        </p:par>
                        <p:par>
                          <p:cTn id="724" fill="hold">
                            <p:stCondLst>
                              <p:cond delay="13000"/>
                            </p:stCondLst>
                            <p:childTnLst>
                              <p:par>
                                <p:cTn id="725" presetID="1" presetClass="entr" presetSubtype="0" fill="hold" grpId="0" nodeType="afterEffect">
                                  <p:stCondLst>
                                    <p:cond delay="1000"/>
                                  </p:stCondLst>
                                  <p:childTnLst>
                                    <p:set>
                                      <p:cBhvr>
                                        <p:cTn id="726" dur="1" fill="hold">
                                          <p:stCondLst>
                                            <p:cond delay="0"/>
                                          </p:stCondLst>
                                        </p:cTn>
                                        <p:tgtEl>
                                          <p:spTgt spid="233"/>
                                        </p:tgtEl>
                                        <p:attrNameLst>
                                          <p:attrName>style.visibility</p:attrName>
                                        </p:attrNameLst>
                                      </p:cBhvr>
                                      <p:to>
                                        <p:strVal val="visible"/>
                                      </p:to>
                                    </p:set>
                                  </p:childTnLst>
                                </p:cTn>
                              </p:par>
                            </p:childTnLst>
                          </p:cTn>
                        </p:par>
                        <p:par>
                          <p:cTn id="727" fill="hold">
                            <p:stCondLst>
                              <p:cond delay="14000"/>
                            </p:stCondLst>
                            <p:childTnLst>
                              <p:par>
                                <p:cTn id="728" presetID="1" presetClass="entr" presetSubtype="0" fill="hold" grpId="0" nodeType="afterEffect">
                                  <p:stCondLst>
                                    <p:cond delay="1000"/>
                                  </p:stCondLst>
                                  <p:childTnLst>
                                    <p:set>
                                      <p:cBhvr>
                                        <p:cTn id="729" dur="1" fill="hold">
                                          <p:stCondLst>
                                            <p:cond delay="0"/>
                                          </p:stCondLst>
                                        </p:cTn>
                                        <p:tgtEl>
                                          <p:spTgt spid="234"/>
                                        </p:tgtEl>
                                        <p:attrNameLst>
                                          <p:attrName>style.visibility</p:attrName>
                                        </p:attrNameLst>
                                      </p:cBhvr>
                                      <p:to>
                                        <p:strVal val="visible"/>
                                      </p:to>
                                    </p:set>
                                  </p:childTnLst>
                                </p:cTn>
                              </p:par>
                            </p:childTnLst>
                          </p:cTn>
                        </p:par>
                        <p:par>
                          <p:cTn id="730" fill="hold">
                            <p:stCondLst>
                              <p:cond delay="15000"/>
                            </p:stCondLst>
                            <p:childTnLst>
                              <p:par>
                                <p:cTn id="731" presetID="1" presetClass="entr" presetSubtype="0" fill="hold" grpId="0" nodeType="afterEffect">
                                  <p:stCondLst>
                                    <p:cond delay="1000"/>
                                  </p:stCondLst>
                                  <p:childTnLst>
                                    <p:set>
                                      <p:cBhvr>
                                        <p:cTn id="732" dur="1" fill="hold">
                                          <p:stCondLst>
                                            <p:cond delay="0"/>
                                          </p:stCondLst>
                                        </p:cTn>
                                        <p:tgtEl>
                                          <p:spTgt spid="235"/>
                                        </p:tgtEl>
                                        <p:attrNameLst>
                                          <p:attrName>style.visibility</p:attrName>
                                        </p:attrNameLst>
                                      </p:cBhvr>
                                      <p:to>
                                        <p:strVal val="visible"/>
                                      </p:to>
                                    </p:set>
                                  </p:childTnLst>
                                </p:cTn>
                              </p:par>
                            </p:childTnLst>
                          </p:cTn>
                        </p:par>
                        <p:par>
                          <p:cTn id="733" fill="hold">
                            <p:stCondLst>
                              <p:cond delay="16000"/>
                            </p:stCondLst>
                            <p:childTnLst>
                              <p:par>
                                <p:cTn id="734" presetID="1" presetClass="entr" presetSubtype="0" fill="hold" grpId="0" nodeType="afterEffect">
                                  <p:stCondLst>
                                    <p:cond delay="1000"/>
                                  </p:stCondLst>
                                  <p:childTnLst>
                                    <p:set>
                                      <p:cBhvr>
                                        <p:cTn id="735" dur="1" fill="hold">
                                          <p:stCondLst>
                                            <p:cond delay="0"/>
                                          </p:stCondLst>
                                        </p:cTn>
                                        <p:tgtEl>
                                          <p:spTgt spid="236"/>
                                        </p:tgtEl>
                                        <p:attrNameLst>
                                          <p:attrName>style.visibility</p:attrName>
                                        </p:attrNameLst>
                                      </p:cBhvr>
                                      <p:to>
                                        <p:strVal val="visible"/>
                                      </p:to>
                                    </p:set>
                                  </p:childTnLst>
                                </p:cTn>
                              </p:par>
                            </p:childTnLst>
                          </p:cTn>
                        </p:par>
                        <p:par>
                          <p:cTn id="736" fill="hold">
                            <p:stCondLst>
                              <p:cond delay="17000"/>
                            </p:stCondLst>
                            <p:childTnLst>
                              <p:par>
                                <p:cTn id="737" presetID="1" presetClass="entr" presetSubtype="0" fill="hold" grpId="0" nodeType="afterEffect">
                                  <p:stCondLst>
                                    <p:cond delay="1000"/>
                                  </p:stCondLst>
                                  <p:childTnLst>
                                    <p:set>
                                      <p:cBhvr>
                                        <p:cTn id="738" dur="1" fill="hold">
                                          <p:stCondLst>
                                            <p:cond delay="0"/>
                                          </p:stCondLst>
                                        </p:cTn>
                                        <p:tgtEl>
                                          <p:spTgt spid="237"/>
                                        </p:tgtEl>
                                        <p:attrNameLst>
                                          <p:attrName>style.visibility</p:attrName>
                                        </p:attrNameLst>
                                      </p:cBhvr>
                                      <p:to>
                                        <p:strVal val="visible"/>
                                      </p:to>
                                    </p:set>
                                  </p:childTnLst>
                                </p:cTn>
                              </p:par>
                            </p:childTnLst>
                          </p:cTn>
                        </p:par>
                        <p:par>
                          <p:cTn id="739" fill="hold">
                            <p:stCondLst>
                              <p:cond delay="18000"/>
                            </p:stCondLst>
                            <p:childTnLst>
                              <p:par>
                                <p:cTn id="740" presetID="1" presetClass="entr" presetSubtype="0" fill="hold" grpId="0" nodeType="afterEffect">
                                  <p:stCondLst>
                                    <p:cond delay="1000"/>
                                  </p:stCondLst>
                                  <p:childTnLst>
                                    <p:set>
                                      <p:cBhvr>
                                        <p:cTn id="741" dur="1" fill="hold">
                                          <p:stCondLst>
                                            <p:cond delay="0"/>
                                          </p:stCondLst>
                                        </p:cTn>
                                        <p:tgtEl>
                                          <p:spTgt spid="238"/>
                                        </p:tgtEl>
                                        <p:attrNameLst>
                                          <p:attrName>style.visibility</p:attrName>
                                        </p:attrNameLst>
                                      </p:cBhvr>
                                      <p:to>
                                        <p:strVal val="visible"/>
                                      </p:to>
                                    </p:set>
                                  </p:childTnLst>
                                </p:cTn>
                              </p:par>
                            </p:childTnLst>
                          </p:cTn>
                        </p:par>
                        <p:par>
                          <p:cTn id="742" fill="hold">
                            <p:stCondLst>
                              <p:cond delay="19000"/>
                            </p:stCondLst>
                            <p:childTnLst>
                              <p:par>
                                <p:cTn id="743" presetID="1" presetClass="entr" presetSubtype="0" fill="hold" grpId="0" nodeType="afterEffect">
                                  <p:stCondLst>
                                    <p:cond delay="1000"/>
                                  </p:stCondLst>
                                  <p:childTnLst>
                                    <p:set>
                                      <p:cBhvr>
                                        <p:cTn id="744" dur="1" fill="hold">
                                          <p:stCondLst>
                                            <p:cond delay="0"/>
                                          </p:stCondLst>
                                        </p:cTn>
                                        <p:tgtEl>
                                          <p:spTgt spid="239"/>
                                        </p:tgtEl>
                                        <p:attrNameLst>
                                          <p:attrName>style.visibility</p:attrName>
                                        </p:attrNameLst>
                                      </p:cBhvr>
                                      <p:to>
                                        <p:strVal val="visible"/>
                                      </p:to>
                                    </p:set>
                                  </p:childTnLst>
                                </p:cTn>
                              </p:par>
                            </p:childTnLst>
                          </p:cTn>
                        </p:par>
                        <p:par>
                          <p:cTn id="745" fill="hold">
                            <p:stCondLst>
                              <p:cond delay="20000"/>
                            </p:stCondLst>
                            <p:childTnLst>
                              <p:par>
                                <p:cTn id="746" presetID="1" presetClass="entr" presetSubtype="0" fill="hold" grpId="0" nodeType="afterEffect">
                                  <p:stCondLst>
                                    <p:cond delay="1000"/>
                                  </p:stCondLst>
                                  <p:childTnLst>
                                    <p:set>
                                      <p:cBhvr>
                                        <p:cTn id="747" dur="1" fill="hold">
                                          <p:stCondLst>
                                            <p:cond delay="0"/>
                                          </p:stCondLst>
                                        </p:cTn>
                                        <p:tgtEl>
                                          <p:spTgt spid="240"/>
                                        </p:tgtEl>
                                        <p:attrNameLst>
                                          <p:attrName>style.visibility</p:attrName>
                                        </p:attrNameLst>
                                      </p:cBhvr>
                                      <p:to>
                                        <p:strVal val="visible"/>
                                      </p:to>
                                    </p:set>
                                  </p:childTnLst>
                                </p:cTn>
                              </p:par>
                            </p:childTnLst>
                          </p:cTn>
                        </p:par>
                        <p:par>
                          <p:cTn id="748" fill="hold">
                            <p:stCondLst>
                              <p:cond delay="21000"/>
                            </p:stCondLst>
                            <p:childTnLst>
                              <p:par>
                                <p:cTn id="749" presetID="1" presetClass="entr" presetSubtype="0" fill="hold" grpId="0" nodeType="afterEffect">
                                  <p:stCondLst>
                                    <p:cond delay="1000"/>
                                  </p:stCondLst>
                                  <p:childTnLst>
                                    <p:set>
                                      <p:cBhvr>
                                        <p:cTn id="750" dur="1" fill="hold">
                                          <p:stCondLst>
                                            <p:cond delay="0"/>
                                          </p:stCondLst>
                                        </p:cTn>
                                        <p:tgtEl>
                                          <p:spTgt spid="241"/>
                                        </p:tgtEl>
                                        <p:attrNameLst>
                                          <p:attrName>style.visibility</p:attrName>
                                        </p:attrNameLst>
                                      </p:cBhvr>
                                      <p:to>
                                        <p:strVal val="visible"/>
                                      </p:to>
                                    </p:set>
                                  </p:childTnLst>
                                </p:cTn>
                              </p:par>
                            </p:childTnLst>
                          </p:cTn>
                        </p:par>
                        <p:par>
                          <p:cTn id="751" fill="hold">
                            <p:stCondLst>
                              <p:cond delay="22000"/>
                            </p:stCondLst>
                            <p:childTnLst>
                              <p:par>
                                <p:cTn id="752" presetID="1" presetClass="entr" presetSubtype="0" fill="hold" grpId="0" nodeType="afterEffect">
                                  <p:stCondLst>
                                    <p:cond delay="1000"/>
                                  </p:stCondLst>
                                  <p:childTnLst>
                                    <p:set>
                                      <p:cBhvr>
                                        <p:cTn id="753" dur="1" fill="hold">
                                          <p:stCondLst>
                                            <p:cond delay="0"/>
                                          </p:stCondLst>
                                        </p:cTn>
                                        <p:tgtEl>
                                          <p:spTgt spid="242"/>
                                        </p:tgtEl>
                                        <p:attrNameLst>
                                          <p:attrName>style.visibility</p:attrName>
                                        </p:attrNameLst>
                                      </p:cBhvr>
                                      <p:to>
                                        <p:strVal val="visible"/>
                                      </p:to>
                                    </p:set>
                                  </p:childTnLst>
                                </p:cTn>
                              </p:par>
                            </p:childTnLst>
                          </p:cTn>
                        </p:par>
                        <p:par>
                          <p:cTn id="754" fill="hold">
                            <p:stCondLst>
                              <p:cond delay="23000"/>
                            </p:stCondLst>
                            <p:childTnLst>
                              <p:par>
                                <p:cTn id="755" presetID="1" presetClass="entr" presetSubtype="0" fill="hold" grpId="0" nodeType="afterEffect">
                                  <p:stCondLst>
                                    <p:cond delay="1000"/>
                                  </p:stCondLst>
                                  <p:childTnLst>
                                    <p:set>
                                      <p:cBhvr>
                                        <p:cTn id="756" dur="1" fill="hold">
                                          <p:stCondLst>
                                            <p:cond delay="0"/>
                                          </p:stCondLst>
                                        </p:cTn>
                                        <p:tgtEl>
                                          <p:spTgt spid="243"/>
                                        </p:tgtEl>
                                        <p:attrNameLst>
                                          <p:attrName>style.visibility</p:attrName>
                                        </p:attrNameLst>
                                      </p:cBhvr>
                                      <p:to>
                                        <p:strVal val="visible"/>
                                      </p:to>
                                    </p:set>
                                  </p:childTnLst>
                                </p:cTn>
                              </p:par>
                            </p:childTnLst>
                          </p:cTn>
                        </p:par>
                        <p:par>
                          <p:cTn id="757" fill="hold">
                            <p:stCondLst>
                              <p:cond delay="24000"/>
                            </p:stCondLst>
                            <p:childTnLst>
                              <p:par>
                                <p:cTn id="758" presetID="1" presetClass="entr" presetSubtype="0" fill="hold" grpId="0" nodeType="afterEffect">
                                  <p:stCondLst>
                                    <p:cond delay="1000"/>
                                  </p:stCondLst>
                                  <p:childTnLst>
                                    <p:set>
                                      <p:cBhvr>
                                        <p:cTn id="759" dur="1" fill="hold">
                                          <p:stCondLst>
                                            <p:cond delay="0"/>
                                          </p:stCondLst>
                                        </p:cTn>
                                        <p:tgtEl>
                                          <p:spTgt spid="244"/>
                                        </p:tgtEl>
                                        <p:attrNameLst>
                                          <p:attrName>style.visibility</p:attrName>
                                        </p:attrNameLst>
                                      </p:cBhvr>
                                      <p:to>
                                        <p:strVal val="visible"/>
                                      </p:to>
                                    </p:set>
                                  </p:childTnLst>
                                </p:cTn>
                              </p:par>
                            </p:childTnLst>
                          </p:cTn>
                        </p:par>
                        <p:par>
                          <p:cTn id="760" fill="hold">
                            <p:stCondLst>
                              <p:cond delay="25000"/>
                            </p:stCondLst>
                            <p:childTnLst>
                              <p:par>
                                <p:cTn id="761" presetID="1" presetClass="entr" presetSubtype="0" fill="hold" grpId="0" nodeType="afterEffect">
                                  <p:stCondLst>
                                    <p:cond delay="1000"/>
                                  </p:stCondLst>
                                  <p:childTnLst>
                                    <p:set>
                                      <p:cBhvr>
                                        <p:cTn id="762" dur="1" fill="hold">
                                          <p:stCondLst>
                                            <p:cond delay="0"/>
                                          </p:stCondLst>
                                        </p:cTn>
                                        <p:tgtEl>
                                          <p:spTgt spid="245"/>
                                        </p:tgtEl>
                                        <p:attrNameLst>
                                          <p:attrName>style.visibility</p:attrName>
                                        </p:attrNameLst>
                                      </p:cBhvr>
                                      <p:to>
                                        <p:strVal val="visible"/>
                                      </p:to>
                                    </p:set>
                                  </p:childTnLst>
                                </p:cTn>
                              </p:par>
                            </p:childTnLst>
                          </p:cTn>
                        </p:par>
                        <p:par>
                          <p:cTn id="763" fill="hold">
                            <p:stCondLst>
                              <p:cond delay="26000"/>
                            </p:stCondLst>
                            <p:childTnLst>
                              <p:par>
                                <p:cTn id="764" presetID="1" presetClass="entr" presetSubtype="0" fill="hold" grpId="0" nodeType="afterEffect">
                                  <p:stCondLst>
                                    <p:cond delay="1000"/>
                                  </p:stCondLst>
                                  <p:childTnLst>
                                    <p:set>
                                      <p:cBhvr>
                                        <p:cTn id="765" dur="1" fill="hold">
                                          <p:stCondLst>
                                            <p:cond delay="0"/>
                                          </p:stCondLst>
                                        </p:cTn>
                                        <p:tgtEl>
                                          <p:spTgt spid="246"/>
                                        </p:tgtEl>
                                        <p:attrNameLst>
                                          <p:attrName>style.visibility</p:attrName>
                                        </p:attrNameLst>
                                      </p:cBhvr>
                                      <p:to>
                                        <p:strVal val="visible"/>
                                      </p:to>
                                    </p:set>
                                  </p:childTnLst>
                                </p:cTn>
                              </p:par>
                            </p:childTnLst>
                          </p:cTn>
                        </p:par>
                        <p:par>
                          <p:cTn id="766" fill="hold">
                            <p:stCondLst>
                              <p:cond delay="27000"/>
                            </p:stCondLst>
                            <p:childTnLst>
                              <p:par>
                                <p:cTn id="767" presetID="1" presetClass="entr" presetSubtype="0" fill="hold" grpId="0" nodeType="afterEffect">
                                  <p:stCondLst>
                                    <p:cond delay="1000"/>
                                  </p:stCondLst>
                                  <p:childTnLst>
                                    <p:set>
                                      <p:cBhvr>
                                        <p:cTn id="768" dur="1" fill="hold">
                                          <p:stCondLst>
                                            <p:cond delay="0"/>
                                          </p:stCondLst>
                                        </p:cTn>
                                        <p:tgtEl>
                                          <p:spTgt spid="247"/>
                                        </p:tgtEl>
                                        <p:attrNameLst>
                                          <p:attrName>style.visibility</p:attrName>
                                        </p:attrNameLst>
                                      </p:cBhvr>
                                      <p:to>
                                        <p:strVal val="visible"/>
                                      </p:to>
                                    </p:set>
                                  </p:childTnLst>
                                </p:cTn>
                              </p:par>
                            </p:childTnLst>
                          </p:cTn>
                        </p:par>
                        <p:par>
                          <p:cTn id="769" fill="hold">
                            <p:stCondLst>
                              <p:cond delay="28000"/>
                            </p:stCondLst>
                            <p:childTnLst>
                              <p:par>
                                <p:cTn id="770" presetID="1" presetClass="entr" presetSubtype="0" fill="hold" grpId="0" nodeType="afterEffect">
                                  <p:stCondLst>
                                    <p:cond delay="1000"/>
                                  </p:stCondLst>
                                  <p:childTnLst>
                                    <p:set>
                                      <p:cBhvr>
                                        <p:cTn id="771" dur="1" fill="hold">
                                          <p:stCondLst>
                                            <p:cond delay="0"/>
                                          </p:stCondLst>
                                        </p:cTn>
                                        <p:tgtEl>
                                          <p:spTgt spid="248"/>
                                        </p:tgtEl>
                                        <p:attrNameLst>
                                          <p:attrName>style.visibility</p:attrName>
                                        </p:attrNameLst>
                                      </p:cBhvr>
                                      <p:to>
                                        <p:strVal val="visible"/>
                                      </p:to>
                                    </p:set>
                                  </p:childTnLst>
                                </p:cTn>
                              </p:par>
                            </p:childTnLst>
                          </p:cTn>
                        </p:par>
                        <p:par>
                          <p:cTn id="772" fill="hold">
                            <p:stCondLst>
                              <p:cond delay="29000"/>
                            </p:stCondLst>
                            <p:childTnLst>
                              <p:par>
                                <p:cTn id="773" presetID="1" presetClass="entr" presetSubtype="0" fill="hold" grpId="0" nodeType="afterEffect">
                                  <p:stCondLst>
                                    <p:cond delay="1000"/>
                                  </p:stCondLst>
                                  <p:childTnLst>
                                    <p:set>
                                      <p:cBhvr>
                                        <p:cTn id="774" dur="1" fill="hold">
                                          <p:stCondLst>
                                            <p:cond delay="0"/>
                                          </p:stCondLst>
                                        </p:cTn>
                                        <p:tgtEl>
                                          <p:spTgt spid="249"/>
                                        </p:tgtEl>
                                        <p:attrNameLst>
                                          <p:attrName>style.visibility</p:attrName>
                                        </p:attrNameLst>
                                      </p:cBhvr>
                                      <p:to>
                                        <p:strVal val="visible"/>
                                      </p:to>
                                    </p:set>
                                  </p:childTnLst>
                                </p:cTn>
                              </p:par>
                            </p:childTnLst>
                          </p:cTn>
                        </p:par>
                        <p:par>
                          <p:cTn id="775" fill="hold">
                            <p:stCondLst>
                              <p:cond delay="30000"/>
                            </p:stCondLst>
                            <p:childTnLst>
                              <p:par>
                                <p:cTn id="776" presetID="1" presetClass="entr" presetSubtype="0" fill="hold" grpId="0" nodeType="afterEffect">
                                  <p:stCondLst>
                                    <p:cond delay="1000"/>
                                  </p:stCondLst>
                                  <p:childTnLst>
                                    <p:set>
                                      <p:cBhvr>
                                        <p:cTn id="777" dur="1" fill="hold">
                                          <p:stCondLst>
                                            <p:cond delay="0"/>
                                          </p:stCondLst>
                                        </p:cTn>
                                        <p:tgtEl>
                                          <p:spTgt spid="250"/>
                                        </p:tgtEl>
                                        <p:attrNameLst>
                                          <p:attrName>style.visibility</p:attrName>
                                        </p:attrNameLst>
                                      </p:cBhvr>
                                      <p:to>
                                        <p:strVal val="visible"/>
                                      </p:to>
                                    </p:set>
                                  </p:childTnLst>
                                </p:cTn>
                              </p:par>
                            </p:childTnLst>
                          </p:cTn>
                        </p:par>
                        <p:par>
                          <p:cTn id="778" fill="hold">
                            <p:stCondLst>
                              <p:cond delay="31000"/>
                            </p:stCondLst>
                            <p:childTnLst>
                              <p:par>
                                <p:cTn id="779" presetID="1" presetClass="entr" presetSubtype="0" fill="hold" grpId="0" nodeType="afterEffect">
                                  <p:stCondLst>
                                    <p:cond delay="1000"/>
                                  </p:stCondLst>
                                  <p:childTnLst>
                                    <p:set>
                                      <p:cBhvr>
                                        <p:cTn id="780" dur="1" fill="hold">
                                          <p:stCondLst>
                                            <p:cond delay="0"/>
                                          </p:stCondLst>
                                        </p:cTn>
                                        <p:tgtEl>
                                          <p:spTgt spid="251"/>
                                        </p:tgtEl>
                                        <p:attrNameLst>
                                          <p:attrName>style.visibility</p:attrName>
                                        </p:attrNameLst>
                                      </p:cBhvr>
                                      <p:to>
                                        <p:strVal val="visible"/>
                                      </p:to>
                                    </p:set>
                                  </p:childTnLst>
                                </p:cTn>
                              </p:par>
                            </p:childTnLst>
                          </p:cTn>
                        </p:par>
                        <p:par>
                          <p:cTn id="781" fill="hold">
                            <p:stCondLst>
                              <p:cond delay="32000"/>
                            </p:stCondLst>
                            <p:childTnLst>
                              <p:par>
                                <p:cTn id="782" presetID="1" presetClass="entr" presetSubtype="0" fill="hold" grpId="0" nodeType="afterEffect">
                                  <p:stCondLst>
                                    <p:cond delay="1000"/>
                                  </p:stCondLst>
                                  <p:childTnLst>
                                    <p:set>
                                      <p:cBhvr>
                                        <p:cTn id="783" dur="1" fill="hold">
                                          <p:stCondLst>
                                            <p:cond delay="0"/>
                                          </p:stCondLst>
                                        </p:cTn>
                                        <p:tgtEl>
                                          <p:spTgt spid="252"/>
                                        </p:tgtEl>
                                        <p:attrNameLst>
                                          <p:attrName>style.visibility</p:attrName>
                                        </p:attrNameLst>
                                      </p:cBhvr>
                                      <p:to>
                                        <p:strVal val="visible"/>
                                      </p:to>
                                    </p:set>
                                  </p:childTnLst>
                                </p:cTn>
                              </p:par>
                            </p:childTnLst>
                          </p:cTn>
                        </p:par>
                        <p:par>
                          <p:cTn id="784" fill="hold">
                            <p:stCondLst>
                              <p:cond delay="33000"/>
                            </p:stCondLst>
                            <p:childTnLst>
                              <p:par>
                                <p:cTn id="785" presetID="1" presetClass="entr" presetSubtype="0" fill="hold" grpId="0" nodeType="afterEffect">
                                  <p:stCondLst>
                                    <p:cond delay="1000"/>
                                  </p:stCondLst>
                                  <p:childTnLst>
                                    <p:set>
                                      <p:cBhvr>
                                        <p:cTn id="786" dur="1" fill="hold">
                                          <p:stCondLst>
                                            <p:cond delay="0"/>
                                          </p:stCondLst>
                                        </p:cTn>
                                        <p:tgtEl>
                                          <p:spTgt spid="253"/>
                                        </p:tgtEl>
                                        <p:attrNameLst>
                                          <p:attrName>style.visibility</p:attrName>
                                        </p:attrNameLst>
                                      </p:cBhvr>
                                      <p:to>
                                        <p:strVal val="visible"/>
                                      </p:to>
                                    </p:set>
                                  </p:childTnLst>
                                </p:cTn>
                              </p:par>
                            </p:childTnLst>
                          </p:cTn>
                        </p:par>
                        <p:par>
                          <p:cTn id="787" fill="hold">
                            <p:stCondLst>
                              <p:cond delay="34000"/>
                            </p:stCondLst>
                            <p:childTnLst>
                              <p:par>
                                <p:cTn id="788" presetID="1" presetClass="entr" presetSubtype="0" fill="hold" grpId="0" nodeType="afterEffect">
                                  <p:stCondLst>
                                    <p:cond delay="1000"/>
                                  </p:stCondLst>
                                  <p:childTnLst>
                                    <p:set>
                                      <p:cBhvr>
                                        <p:cTn id="789" dur="1" fill="hold">
                                          <p:stCondLst>
                                            <p:cond delay="0"/>
                                          </p:stCondLst>
                                        </p:cTn>
                                        <p:tgtEl>
                                          <p:spTgt spid="254"/>
                                        </p:tgtEl>
                                        <p:attrNameLst>
                                          <p:attrName>style.visibility</p:attrName>
                                        </p:attrNameLst>
                                      </p:cBhvr>
                                      <p:to>
                                        <p:strVal val="visible"/>
                                      </p:to>
                                    </p:set>
                                  </p:childTnLst>
                                </p:cTn>
                              </p:par>
                            </p:childTnLst>
                          </p:cTn>
                        </p:par>
                        <p:par>
                          <p:cTn id="790" fill="hold">
                            <p:stCondLst>
                              <p:cond delay="35000"/>
                            </p:stCondLst>
                            <p:childTnLst>
                              <p:par>
                                <p:cTn id="791" presetID="1" presetClass="entr" presetSubtype="0" fill="hold" grpId="0" nodeType="afterEffect">
                                  <p:stCondLst>
                                    <p:cond delay="1000"/>
                                  </p:stCondLst>
                                  <p:childTnLst>
                                    <p:set>
                                      <p:cBhvr>
                                        <p:cTn id="792" dur="1" fill="hold">
                                          <p:stCondLst>
                                            <p:cond delay="0"/>
                                          </p:stCondLst>
                                        </p:cTn>
                                        <p:tgtEl>
                                          <p:spTgt spid="255"/>
                                        </p:tgtEl>
                                        <p:attrNameLst>
                                          <p:attrName>style.visibility</p:attrName>
                                        </p:attrNameLst>
                                      </p:cBhvr>
                                      <p:to>
                                        <p:strVal val="visible"/>
                                      </p:to>
                                    </p:set>
                                  </p:childTnLst>
                                </p:cTn>
                              </p:par>
                            </p:childTnLst>
                          </p:cTn>
                        </p:par>
                        <p:par>
                          <p:cTn id="793" fill="hold">
                            <p:stCondLst>
                              <p:cond delay="36000"/>
                            </p:stCondLst>
                            <p:childTnLst>
                              <p:par>
                                <p:cTn id="794" presetID="1" presetClass="entr" presetSubtype="0" fill="hold" grpId="0" nodeType="afterEffect">
                                  <p:stCondLst>
                                    <p:cond delay="1000"/>
                                  </p:stCondLst>
                                  <p:childTnLst>
                                    <p:set>
                                      <p:cBhvr>
                                        <p:cTn id="795" dur="1" fill="hold">
                                          <p:stCondLst>
                                            <p:cond delay="0"/>
                                          </p:stCondLst>
                                        </p:cTn>
                                        <p:tgtEl>
                                          <p:spTgt spid="256"/>
                                        </p:tgtEl>
                                        <p:attrNameLst>
                                          <p:attrName>style.visibility</p:attrName>
                                        </p:attrNameLst>
                                      </p:cBhvr>
                                      <p:to>
                                        <p:strVal val="visible"/>
                                      </p:to>
                                    </p:set>
                                  </p:childTnLst>
                                </p:cTn>
                              </p:par>
                            </p:childTnLst>
                          </p:cTn>
                        </p:par>
                        <p:par>
                          <p:cTn id="796" fill="hold">
                            <p:stCondLst>
                              <p:cond delay="37000"/>
                            </p:stCondLst>
                            <p:childTnLst>
                              <p:par>
                                <p:cTn id="797" presetID="1" presetClass="entr" presetSubtype="0" fill="hold" grpId="0" nodeType="afterEffect">
                                  <p:stCondLst>
                                    <p:cond delay="1000"/>
                                  </p:stCondLst>
                                  <p:childTnLst>
                                    <p:set>
                                      <p:cBhvr>
                                        <p:cTn id="798" dur="1" fill="hold">
                                          <p:stCondLst>
                                            <p:cond delay="0"/>
                                          </p:stCondLst>
                                        </p:cTn>
                                        <p:tgtEl>
                                          <p:spTgt spid="257"/>
                                        </p:tgtEl>
                                        <p:attrNameLst>
                                          <p:attrName>style.visibility</p:attrName>
                                        </p:attrNameLst>
                                      </p:cBhvr>
                                      <p:to>
                                        <p:strVal val="visible"/>
                                      </p:to>
                                    </p:set>
                                  </p:childTnLst>
                                </p:cTn>
                              </p:par>
                            </p:childTnLst>
                          </p:cTn>
                        </p:par>
                        <p:par>
                          <p:cTn id="799" fill="hold">
                            <p:stCondLst>
                              <p:cond delay="38000"/>
                            </p:stCondLst>
                            <p:childTnLst>
                              <p:par>
                                <p:cTn id="800" presetID="1" presetClass="entr" presetSubtype="0" fill="hold" grpId="0" nodeType="afterEffect">
                                  <p:stCondLst>
                                    <p:cond delay="1000"/>
                                  </p:stCondLst>
                                  <p:childTnLst>
                                    <p:set>
                                      <p:cBhvr>
                                        <p:cTn id="801" dur="1" fill="hold">
                                          <p:stCondLst>
                                            <p:cond delay="0"/>
                                          </p:stCondLst>
                                        </p:cTn>
                                        <p:tgtEl>
                                          <p:spTgt spid="258"/>
                                        </p:tgtEl>
                                        <p:attrNameLst>
                                          <p:attrName>style.visibility</p:attrName>
                                        </p:attrNameLst>
                                      </p:cBhvr>
                                      <p:to>
                                        <p:strVal val="visible"/>
                                      </p:to>
                                    </p:set>
                                  </p:childTnLst>
                                </p:cTn>
                              </p:par>
                            </p:childTnLst>
                          </p:cTn>
                        </p:par>
                        <p:par>
                          <p:cTn id="802" fill="hold">
                            <p:stCondLst>
                              <p:cond delay="39000"/>
                            </p:stCondLst>
                            <p:childTnLst>
                              <p:par>
                                <p:cTn id="803" presetID="1" presetClass="entr" presetSubtype="0" fill="hold" grpId="0" nodeType="afterEffect">
                                  <p:stCondLst>
                                    <p:cond delay="1000"/>
                                  </p:stCondLst>
                                  <p:childTnLst>
                                    <p:set>
                                      <p:cBhvr>
                                        <p:cTn id="804" dur="1" fill="hold">
                                          <p:stCondLst>
                                            <p:cond delay="0"/>
                                          </p:stCondLst>
                                        </p:cTn>
                                        <p:tgtEl>
                                          <p:spTgt spid="259"/>
                                        </p:tgtEl>
                                        <p:attrNameLst>
                                          <p:attrName>style.visibility</p:attrName>
                                        </p:attrNameLst>
                                      </p:cBhvr>
                                      <p:to>
                                        <p:strVal val="visible"/>
                                      </p:to>
                                    </p:set>
                                  </p:childTnLst>
                                </p:cTn>
                              </p:par>
                            </p:childTnLst>
                          </p:cTn>
                        </p:par>
                        <p:par>
                          <p:cTn id="805" fill="hold">
                            <p:stCondLst>
                              <p:cond delay="40000"/>
                            </p:stCondLst>
                            <p:childTnLst>
                              <p:par>
                                <p:cTn id="806" presetID="1" presetClass="entr" presetSubtype="0" fill="hold" grpId="0" nodeType="afterEffect">
                                  <p:stCondLst>
                                    <p:cond delay="1000"/>
                                  </p:stCondLst>
                                  <p:childTnLst>
                                    <p:set>
                                      <p:cBhvr>
                                        <p:cTn id="807" dur="1" fill="hold">
                                          <p:stCondLst>
                                            <p:cond delay="0"/>
                                          </p:stCondLst>
                                        </p:cTn>
                                        <p:tgtEl>
                                          <p:spTgt spid="260"/>
                                        </p:tgtEl>
                                        <p:attrNameLst>
                                          <p:attrName>style.visibility</p:attrName>
                                        </p:attrNameLst>
                                      </p:cBhvr>
                                      <p:to>
                                        <p:strVal val="visible"/>
                                      </p:to>
                                    </p:set>
                                  </p:childTnLst>
                                </p:cTn>
                              </p:par>
                            </p:childTnLst>
                          </p:cTn>
                        </p:par>
                        <p:par>
                          <p:cTn id="808" fill="hold">
                            <p:stCondLst>
                              <p:cond delay="41000"/>
                            </p:stCondLst>
                            <p:childTnLst>
                              <p:par>
                                <p:cTn id="809" presetID="1" presetClass="entr" presetSubtype="0" fill="hold" grpId="0" nodeType="afterEffect">
                                  <p:stCondLst>
                                    <p:cond delay="1000"/>
                                  </p:stCondLst>
                                  <p:childTnLst>
                                    <p:set>
                                      <p:cBhvr>
                                        <p:cTn id="810" dur="1" fill="hold">
                                          <p:stCondLst>
                                            <p:cond delay="0"/>
                                          </p:stCondLst>
                                        </p:cTn>
                                        <p:tgtEl>
                                          <p:spTgt spid="261"/>
                                        </p:tgtEl>
                                        <p:attrNameLst>
                                          <p:attrName>style.visibility</p:attrName>
                                        </p:attrNameLst>
                                      </p:cBhvr>
                                      <p:to>
                                        <p:strVal val="visible"/>
                                      </p:to>
                                    </p:set>
                                  </p:childTnLst>
                                </p:cTn>
                              </p:par>
                            </p:childTnLst>
                          </p:cTn>
                        </p:par>
                        <p:par>
                          <p:cTn id="811" fill="hold">
                            <p:stCondLst>
                              <p:cond delay="42000"/>
                            </p:stCondLst>
                            <p:childTnLst>
                              <p:par>
                                <p:cTn id="812" presetID="1" presetClass="entr" presetSubtype="0" fill="hold" grpId="0" nodeType="afterEffect">
                                  <p:stCondLst>
                                    <p:cond delay="1000"/>
                                  </p:stCondLst>
                                  <p:childTnLst>
                                    <p:set>
                                      <p:cBhvr>
                                        <p:cTn id="813" dur="1" fill="hold">
                                          <p:stCondLst>
                                            <p:cond delay="0"/>
                                          </p:stCondLst>
                                        </p:cTn>
                                        <p:tgtEl>
                                          <p:spTgt spid="262"/>
                                        </p:tgtEl>
                                        <p:attrNameLst>
                                          <p:attrName>style.visibility</p:attrName>
                                        </p:attrNameLst>
                                      </p:cBhvr>
                                      <p:to>
                                        <p:strVal val="visible"/>
                                      </p:to>
                                    </p:set>
                                  </p:childTnLst>
                                </p:cTn>
                              </p:par>
                            </p:childTnLst>
                          </p:cTn>
                        </p:par>
                        <p:par>
                          <p:cTn id="814" fill="hold">
                            <p:stCondLst>
                              <p:cond delay="43000"/>
                            </p:stCondLst>
                            <p:childTnLst>
                              <p:par>
                                <p:cTn id="815" presetID="1" presetClass="entr" presetSubtype="0" fill="hold" grpId="0" nodeType="afterEffect">
                                  <p:stCondLst>
                                    <p:cond delay="1000"/>
                                  </p:stCondLst>
                                  <p:childTnLst>
                                    <p:set>
                                      <p:cBhvr>
                                        <p:cTn id="816" dur="1" fill="hold">
                                          <p:stCondLst>
                                            <p:cond delay="0"/>
                                          </p:stCondLst>
                                        </p:cTn>
                                        <p:tgtEl>
                                          <p:spTgt spid="263"/>
                                        </p:tgtEl>
                                        <p:attrNameLst>
                                          <p:attrName>style.visibility</p:attrName>
                                        </p:attrNameLst>
                                      </p:cBhvr>
                                      <p:to>
                                        <p:strVal val="visible"/>
                                      </p:to>
                                    </p:set>
                                  </p:childTnLst>
                                </p:cTn>
                              </p:par>
                            </p:childTnLst>
                          </p:cTn>
                        </p:par>
                        <p:par>
                          <p:cTn id="817" fill="hold">
                            <p:stCondLst>
                              <p:cond delay="44000"/>
                            </p:stCondLst>
                            <p:childTnLst>
                              <p:par>
                                <p:cTn id="818" presetID="1" presetClass="entr" presetSubtype="0" fill="hold" grpId="0" nodeType="afterEffect">
                                  <p:stCondLst>
                                    <p:cond delay="1000"/>
                                  </p:stCondLst>
                                  <p:childTnLst>
                                    <p:set>
                                      <p:cBhvr>
                                        <p:cTn id="819" dur="1" fill="hold">
                                          <p:stCondLst>
                                            <p:cond delay="0"/>
                                          </p:stCondLst>
                                        </p:cTn>
                                        <p:tgtEl>
                                          <p:spTgt spid="264"/>
                                        </p:tgtEl>
                                        <p:attrNameLst>
                                          <p:attrName>style.visibility</p:attrName>
                                        </p:attrNameLst>
                                      </p:cBhvr>
                                      <p:to>
                                        <p:strVal val="visible"/>
                                      </p:to>
                                    </p:set>
                                  </p:childTnLst>
                                </p:cTn>
                              </p:par>
                            </p:childTnLst>
                          </p:cTn>
                        </p:par>
                        <p:par>
                          <p:cTn id="820" fill="hold">
                            <p:stCondLst>
                              <p:cond delay="45000"/>
                            </p:stCondLst>
                            <p:childTnLst>
                              <p:par>
                                <p:cTn id="821" presetID="1" presetClass="entr" presetSubtype="0" fill="hold" grpId="0" nodeType="afterEffect">
                                  <p:stCondLst>
                                    <p:cond delay="1000"/>
                                  </p:stCondLst>
                                  <p:childTnLst>
                                    <p:set>
                                      <p:cBhvr>
                                        <p:cTn id="822" dur="1" fill="hold">
                                          <p:stCondLst>
                                            <p:cond delay="0"/>
                                          </p:stCondLst>
                                        </p:cTn>
                                        <p:tgtEl>
                                          <p:spTgt spid="265"/>
                                        </p:tgtEl>
                                        <p:attrNameLst>
                                          <p:attrName>style.visibility</p:attrName>
                                        </p:attrNameLst>
                                      </p:cBhvr>
                                      <p:to>
                                        <p:strVal val="visible"/>
                                      </p:to>
                                    </p:set>
                                  </p:childTnLst>
                                </p:cTn>
                              </p:par>
                            </p:childTnLst>
                          </p:cTn>
                        </p:par>
                        <p:par>
                          <p:cTn id="823" fill="hold">
                            <p:stCondLst>
                              <p:cond delay="46000"/>
                            </p:stCondLst>
                            <p:childTnLst>
                              <p:par>
                                <p:cTn id="824" presetID="1" presetClass="entr" presetSubtype="0" fill="hold" grpId="0" nodeType="afterEffect">
                                  <p:stCondLst>
                                    <p:cond delay="1000"/>
                                  </p:stCondLst>
                                  <p:childTnLst>
                                    <p:set>
                                      <p:cBhvr>
                                        <p:cTn id="825" dur="1" fill="hold">
                                          <p:stCondLst>
                                            <p:cond delay="0"/>
                                          </p:stCondLst>
                                        </p:cTn>
                                        <p:tgtEl>
                                          <p:spTgt spid="266"/>
                                        </p:tgtEl>
                                        <p:attrNameLst>
                                          <p:attrName>style.visibility</p:attrName>
                                        </p:attrNameLst>
                                      </p:cBhvr>
                                      <p:to>
                                        <p:strVal val="visible"/>
                                      </p:to>
                                    </p:set>
                                  </p:childTnLst>
                                </p:cTn>
                              </p:par>
                            </p:childTnLst>
                          </p:cTn>
                        </p:par>
                        <p:par>
                          <p:cTn id="826" fill="hold">
                            <p:stCondLst>
                              <p:cond delay="47000"/>
                            </p:stCondLst>
                            <p:childTnLst>
                              <p:par>
                                <p:cTn id="827" presetID="1" presetClass="entr" presetSubtype="0" fill="hold" grpId="0" nodeType="afterEffect">
                                  <p:stCondLst>
                                    <p:cond delay="1000"/>
                                  </p:stCondLst>
                                  <p:childTnLst>
                                    <p:set>
                                      <p:cBhvr>
                                        <p:cTn id="828" dur="1" fill="hold">
                                          <p:stCondLst>
                                            <p:cond delay="0"/>
                                          </p:stCondLst>
                                        </p:cTn>
                                        <p:tgtEl>
                                          <p:spTgt spid="267"/>
                                        </p:tgtEl>
                                        <p:attrNameLst>
                                          <p:attrName>style.visibility</p:attrName>
                                        </p:attrNameLst>
                                      </p:cBhvr>
                                      <p:to>
                                        <p:strVal val="visible"/>
                                      </p:to>
                                    </p:set>
                                  </p:childTnLst>
                                </p:cTn>
                              </p:par>
                            </p:childTnLst>
                          </p:cTn>
                        </p:par>
                        <p:par>
                          <p:cTn id="829" fill="hold">
                            <p:stCondLst>
                              <p:cond delay="48000"/>
                            </p:stCondLst>
                            <p:childTnLst>
                              <p:par>
                                <p:cTn id="830" presetID="1" presetClass="entr" presetSubtype="0" fill="hold" grpId="0" nodeType="afterEffect">
                                  <p:stCondLst>
                                    <p:cond delay="1000"/>
                                  </p:stCondLst>
                                  <p:childTnLst>
                                    <p:set>
                                      <p:cBhvr>
                                        <p:cTn id="831" dur="1" fill="hold">
                                          <p:stCondLst>
                                            <p:cond delay="0"/>
                                          </p:stCondLst>
                                        </p:cTn>
                                        <p:tgtEl>
                                          <p:spTgt spid="268"/>
                                        </p:tgtEl>
                                        <p:attrNameLst>
                                          <p:attrName>style.visibility</p:attrName>
                                        </p:attrNameLst>
                                      </p:cBhvr>
                                      <p:to>
                                        <p:strVal val="visible"/>
                                      </p:to>
                                    </p:set>
                                  </p:childTnLst>
                                </p:cTn>
                              </p:par>
                            </p:childTnLst>
                          </p:cTn>
                        </p:par>
                        <p:par>
                          <p:cTn id="832" fill="hold">
                            <p:stCondLst>
                              <p:cond delay="49000"/>
                            </p:stCondLst>
                            <p:childTnLst>
                              <p:par>
                                <p:cTn id="833" presetID="1" presetClass="entr" presetSubtype="0" fill="hold" grpId="0" nodeType="afterEffect">
                                  <p:stCondLst>
                                    <p:cond delay="1000"/>
                                  </p:stCondLst>
                                  <p:childTnLst>
                                    <p:set>
                                      <p:cBhvr>
                                        <p:cTn id="834" dur="1" fill="hold">
                                          <p:stCondLst>
                                            <p:cond delay="0"/>
                                          </p:stCondLst>
                                        </p:cTn>
                                        <p:tgtEl>
                                          <p:spTgt spid="269"/>
                                        </p:tgtEl>
                                        <p:attrNameLst>
                                          <p:attrName>style.visibility</p:attrName>
                                        </p:attrNameLst>
                                      </p:cBhvr>
                                      <p:to>
                                        <p:strVal val="visible"/>
                                      </p:to>
                                    </p:set>
                                  </p:childTnLst>
                                </p:cTn>
                              </p:par>
                            </p:childTnLst>
                          </p:cTn>
                        </p:par>
                        <p:par>
                          <p:cTn id="835" fill="hold">
                            <p:stCondLst>
                              <p:cond delay="50000"/>
                            </p:stCondLst>
                            <p:childTnLst>
                              <p:par>
                                <p:cTn id="836" presetID="1" presetClass="entr" presetSubtype="0" fill="hold" grpId="0" nodeType="afterEffect">
                                  <p:stCondLst>
                                    <p:cond delay="1000"/>
                                  </p:stCondLst>
                                  <p:childTnLst>
                                    <p:set>
                                      <p:cBhvr>
                                        <p:cTn id="837" dur="1" fill="hold">
                                          <p:stCondLst>
                                            <p:cond delay="0"/>
                                          </p:stCondLst>
                                        </p:cTn>
                                        <p:tgtEl>
                                          <p:spTgt spid="270"/>
                                        </p:tgtEl>
                                        <p:attrNameLst>
                                          <p:attrName>style.visibility</p:attrName>
                                        </p:attrNameLst>
                                      </p:cBhvr>
                                      <p:to>
                                        <p:strVal val="visible"/>
                                      </p:to>
                                    </p:set>
                                  </p:childTnLst>
                                </p:cTn>
                              </p:par>
                            </p:childTnLst>
                          </p:cTn>
                        </p:par>
                        <p:par>
                          <p:cTn id="838" fill="hold">
                            <p:stCondLst>
                              <p:cond delay="51000"/>
                            </p:stCondLst>
                            <p:childTnLst>
                              <p:par>
                                <p:cTn id="839" presetID="1" presetClass="entr" presetSubtype="0" fill="hold" grpId="0" nodeType="afterEffect">
                                  <p:stCondLst>
                                    <p:cond delay="1000"/>
                                  </p:stCondLst>
                                  <p:childTnLst>
                                    <p:set>
                                      <p:cBhvr>
                                        <p:cTn id="840" dur="1" fill="hold">
                                          <p:stCondLst>
                                            <p:cond delay="0"/>
                                          </p:stCondLst>
                                        </p:cTn>
                                        <p:tgtEl>
                                          <p:spTgt spid="271"/>
                                        </p:tgtEl>
                                        <p:attrNameLst>
                                          <p:attrName>style.visibility</p:attrName>
                                        </p:attrNameLst>
                                      </p:cBhvr>
                                      <p:to>
                                        <p:strVal val="visible"/>
                                      </p:to>
                                    </p:set>
                                  </p:childTnLst>
                                </p:cTn>
                              </p:par>
                            </p:childTnLst>
                          </p:cTn>
                        </p:par>
                        <p:par>
                          <p:cTn id="841" fill="hold">
                            <p:stCondLst>
                              <p:cond delay="52000"/>
                            </p:stCondLst>
                            <p:childTnLst>
                              <p:par>
                                <p:cTn id="842" presetID="1" presetClass="entr" presetSubtype="0" fill="hold" grpId="0" nodeType="afterEffect">
                                  <p:stCondLst>
                                    <p:cond delay="1000"/>
                                  </p:stCondLst>
                                  <p:childTnLst>
                                    <p:set>
                                      <p:cBhvr>
                                        <p:cTn id="843" dur="1" fill="hold">
                                          <p:stCondLst>
                                            <p:cond delay="0"/>
                                          </p:stCondLst>
                                        </p:cTn>
                                        <p:tgtEl>
                                          <p:spTgt spid="272"/>
                                        </p:tgtEl>
                                        <p:attrNameLst>
                                          <p:attrName>style.visibility</p:attrName>
                                        </p:attrNameLst>
                                      </p:cBhvr>
                                      <p:to>
                                        <p:strVal val="visible"/>
                                      </p:to>
                                    </p:set>
                                  </p:childTnLst>
                                </p:cTn>
                              </p:par>
                            </p:childTnLst>
                          </p:cTn>
                        </p:par>
                        <p:par>
                          <p:cTn id="844" fill="hold">
                            <p:stCondLst>
                              <p:cond delay="53000"/>
                            </p:stCondLst>
                            <p:childTnLst>
                              <p:par>
                                <p:cTn id="845" presetID="1" presetClass="entr" presetSubtype="0" fill="hold" grpId="0" nodeType="afterEffect">
                                  <p:stCondLst>
                                    <p:cond delay="1000"/>
                                  </p:stCondLst>
                                  <p:childTnLst>
                                    <p:set>
                                      <p:cBhvr>
                                        <p:cTn id="846" dur="1" fill="hold">
                                          <p:stCondLst>
                                            <p:cond delay="0"/>
                                          </p:stCondLst>
                                        </p:cTn>
                                        <p:tgtEl>
                                          <p:spTgt spid="273"/>
                                        </p:tgtEl>
                                        <p:attrNameLst>
                                          <p:attrName>style.visibility</p:attrName>
                                        </p:attrNameLst>
                                      </p:cBhvr>
                                      <p:to>
                                        <p:strVal val="visible"/>
                                      </p:to>
                                    </p:set>
                                  </p:childTnLst>
                                </p:cTn>
                              </p:par>
                            </p:childTnLst>
                          </p:cTn>
                        </p:par>
                        <p:par>
                          <p:cTn id="847" fill="hold">
                            <p:stCondLst>
                              <p:cond delay="54000"/>
                            </p:stCondLst>
                            <p:childTnLst>
                              <p:par>
                                <p:cTn id="848" presetID="1" presetClass="entr" presetSubtype="0" fill="hold" grpId="0" nodeType="afterEffect">
                                  <p:stCondLst>
                                    <p:cond delay="1000"/>
                                  </p:stCondLst>
                                  <p:childTnLst>
                                    <p:set>
                                      <p:cBhvr>
                                        <p:cTn id="849" dur="1" fill="hold">
                                          <p:stCondLst>
                                            <p:cond delay="0"/>
                                          </p:stCondLst>
                                        </p:cTn>
                                        <p:tgtEl>
                                          <p:spTgt spid="274"/>
                                        </p:tgtEl>
                                        <p:attrNameLst>
                                          <p:attrName>style.visibility</p:attrName>
                                        </p:attrNameLst>
                                      </p:cBhvr>
                                      <p:to>
                                        <p:strVal val="visible"/>
                                      </p:to>
                                    </p:set>
                                  </p:childTnLst>
                                </p:cTn>
                              </p:par>
                            </p:childTnLst>
                          </p:cTn>
                        </p:par>
                        <p:par>
                          <p:cTn id="850" fill="hold">
                            <p:stCondLst>
                              <p:cond delay="55000"/>
                            </p:stCondLst>
                            <p:childTnLst>
                              <p:par>
                                <p:cTn id="851" presetID="1" presetClass="entr" presetSubtype="0" fill="hold" grpId="0" nodeType="afterEffect">
                                  <p:stCondLst>
                                    <p:cond delay="1000"/>
                                  </p:stCondLst>
                                  <p:childTnLst>
                                    <p:set>
                                      <p:cBhvr>
                                        <p:cTn id="852" dur="1" fill="hold">
                                          <p:stCondLst>
                                            <p:cond delay="0"/>
                                          </p:stCondLst>
                                        </p:cTn>
                                        <p:tgtEl>
                                          <p:spTgt spid="275"/>
                                        </p:tgtEl>
                                        <p:attrNameLst>
                                          <p:attrName>style.visibility</p:attrName>
                                        </p:attrNameLst>
                                      </p:cBhvr>
                                      <p:to>
                                        <p:strVal val="visible"/>
                                      </p:to>
                                    </p:set>
                                  </p:childTnLst>
                                </p:cTn>
                              </p:par>
                            </p:childTnLst>
                          </p:cTn>
                        </p:par>
                        <p:par>
                          <p:cTn id="853" fill="hold">
                            <p:stCondLst>
                              <p:cond delay="56000"/>
                            </p:stCondLst>
                            <p:childTnLst>
                              <p:par>
                                <p:cTn id="854" presetID="1" presetClass="entr" presetSubtype="0" fill="hold" grpId="0" nodeType="afterEffect">
                                  <p:stCondLst>
                                    <p:cond delay="1000"/>
                                  </p:stCondLst>
                                  <p:childTnLst>
                                    <p:set>
                                      <p:cBhvr>
                                        <p:cTn id="855" dur="1" fill="hold">
                                          <p:stCondLst>
                                            <p:cond delay="0"/>
                                          </p:stCondLst>
                                        </p:cTn>
                                        <p:tgtEl>
                                          <p:spTgt spid="276"/>
                                        </p:tgtEl>
                                        <p:attrNameLst>
                                          <p:attrName>style.visibility</p:attrName>
                                        </p:attrNameLst>
                                      </p:cBhvr>
                                      <p:to>
                                        <p:strVal val="visible"/>
                                      </p:to>
                                    </p:set>
                                  </p:childTnLst>
                                </p:cTn>
                              </p:par>
                            </p:childTnLst>
                          </p:cTn>
                        </p:par>
                        <p:par>
                          <p:cTn id="856" fill="hold">
                            <p:stCondLst>
                              <p:cond delay="57000"/>
                            </p:stCondLst>
                            <p:childTnLst>
                              <p:par>
                                <p:cTn id="857" presetID="1" presetClass="entr" presetSubtype="0" fill="hold" grpId="0" nodeType="afterEffect">
                                  <p:stCondLst>
                                    <p:cond delay="1000"/>
                                  </p:stCondLst>
                                  <p:childTnLst>
                                    <p:set>
                                      <p:cBhvr>
                                        <p:cTn id="858" dur="1" fill="hold">
                                          <p:stCondLst>
                                            <p:cond delay="0"/>
                                          </p:stCondLst>
                                        </p:cTn>
                                        <p:tgtEl>
                                          <p:spTgt spid="277"/>
                                        </p:tgtEl>
                                        <p:attrNameLst>
                                          <p:attrName>style.visibility</p:attrName>
                                        </p:attrNameLst>
                                      </p:cBhvr>
                                      <p:to>
                                        <p:strVal val="visible"/>
                                      </p:to>
                                    </p:set>
                                  </p:childTnLst>
                                </p:cTn>
                              </p:par>
                            </p:childTnLst>
                          </p:cTn>
                        </p:par>
                        <p:par>
                          <p:cTn id="859" fill="hold">
                            <p:stCondLst>
                              <p:cond delay="58000"/>
                            </p:stCondLst>
                            <p:childTnLst>
                              <p:par>
                                <p:cTn id="860" presetID="1" presetClass="entr" presetSubtype="0" fill="hold" grpId="0" nodeType="afterEffect">
                                  <p:stCondLst>
                                    <p:cond delay="1000"/>
                                  </p:stCondLst>
                                  <p:childTnLst>
                                    <p:set>
                                      <p:cBhvr>
                                        <p:cTn id="861" dur="1" fill="hold">
                                          <p:stCondLst>
                                            <p:cond delay="0"/>
                                          </p:stCondLst>
                                        </p:cTn>
                                        <p:tgtEl>
                                          <p:spTgt spid="278"/>
                                        </p:tgtEl>
                                        <p:attrNameLst>
                                          <p:attrName>style.visibility</p:attrName>
                                        </p:attrNameLst>
                                      </p:cBhvr>
                                      <p:to>
                                        <p:strVal val="visible"/>
                                      </p:to>
                                    </p:set>
                                  </p:childTnLst>
                                </p:cTn>
                              </p:par>
                            </p:childTnLst>
                          </p:cTn>
                        </p:par>
                        <p:par>
                          <p:cTn id="862" fill="hold">
                            <p:stCondLst>
                              <p:cond delay="59000"/>
                            </p:stCondLst>
                            <p:childTnLst>
                              <p:par>
                                <p:cTn id="863" presetID="1" presetClass="entr" presetSubtype="0" fill="hold" grpId="0" nodeType="afterEffect">
                                  <p:stCondLst>
                                    <p:cond delay="1000"/>
                                  </p:stCondLst>
                                  <p:childTnLst>
                                    <p:set>
                                      <p:cBhvr>
                                        <p:cTn id="864" dur="1" fill="hold">
                                          <p:stCondLst>
                                            <p:cond delay="0"/>
                                          </p:stCondLst>
                                        </p:cTn>
                                        <p:tgtEl>
                                          <p:spTgt spid="279"/>
                                        </p:tgtEl>
                                        <p:attrNameLst>
                                          <p:attrName>style.visibility</p:attrName>
                                        </p:attrNameLst>
                                      </p:cBhvr>
                                      <p:to>
                                        <p:strVal val="visible"/>
                                      </p:to>
                                    </p:set>
                                  </p:childTnLst>
                                </p:cTn>
                              </p:par>
                            </p:childTnLst>
                          </p:cTn>
                        </p:par>
                        <p:par>
                          <p:cTn id="865" fill="hold">
                            <p:stCondLst>
                              <p:cond delay="60000"/>
                            </p:stCondLst>
                            <p:childTnLst>
                              <p:par>
                                <p:cTn id="866" presetID="1" presetClass="entr" presetSubtype="0" fill="hold" grpId="0" nodeType="afterEffect">
                                  <p:stCondLst>
                                    <p:cond delay="1000"/>
                                  </p:stCondLst>
                                  <p:childTnLst>
                                    <p:set>
                                      <p:cBhvr>
                                        <p:cTn id="867" dur="1" fill="hold">
                                          <p:stCondLst>
                                            <p:cond delay="0"/>
                                          </p:stCondLst>
                                        </p:cTn>
                                        <p:tgtEl>
                                          <p:spTgt spid="280"/>
                                        </p:tgtEl>
                                        <p:attrNameLst>
                                          <p:attrName>style.visibility</p:attrName>
                                        </p:attrNameLst>
                                      </p:cBhvr>
                                      <p:to>
                                        <p:strVal val="visible"/>
                                      </p:to>
                                    </p:set>
                                  </p:childTnLst>
                                </p:cTn>
                              </p:par>
                            </p:childTnLst>
                          </p:cTn>
                        </p:par>
                        <p:par>
                          <p:cTn id="868" fill="hold">
                            <p:stCondLst>
                              <p:cond delay="61000"/>
                            </p:stCondLst>
                            <p:childTnLst>
                              <p:par>
                                <p:cTn id="869" presetID="1" presetClass="entr" presetSubtype="0" fill="hold" grpId="0" nodeType="afterEffect">
                                  <p:stCondLst>
                                    <p:cond delay="1000"/>
                                  </p:stCondLst>
                                  <p:childTnLst>
                                    <p:set>
                                      <p:cBhvr>
                                        <p:cTn id="870" dur="1" fill="hold">
                                          <p:stCondLst>
                                            <p:cond delay="0"/>
                                          </p:stCondLst>
                                        </p:cTn>
                                        <p:tgtEl>
                                          <p:spTgt spid="281"/>
                                        </p:tgtEl>
                                        <p:attrNameLst>
                                          <p:attrName>style.visibility</p:attrName>
                                        </p:attrNameLst>
                                      </p:cBhvr>
                                      <p:to>
                                        <p:strVal val="visible"/>
                                      </p:to>
                                    </p:set>
                                  </p:childTnLst>
                                </p:cTn>
                              </p:par>
                            </p:childTnLst>
                          </p:cTn>
                        </p:par>
                        <p:par>
                          <p:cTn id="871" fill="hold">
                            <p:stCondLst>
                              <p:cond delay="62000"/>
                            </p:stCondLst>
                            <p:childTnLst>
                              <p:par>
                                <p:cTn id="872" presetID="1" presetClass="entr" presetSubtype="0" fill="hold" grpId="0" nodeType="afterEffect">
                                  <p:stCondLst>
                                    <p:cond delay="1000"/>
                                  </p:stCondLst>
                                  <p:childTnLst>
                                    <p:set>
                                      <p:cBhvr>
                                        <p:cTn id="873" dur="1" fill="hold">
                                          <p:stCondLst>
                                            <p:cond delay="0"/>
                                          </p:stCondLst>
                                        </p:cTn>
                                        <p:tgtEl>
                                          <p:spTgt spid="282"/>
                                        </p:tgtEl>
                                        <p:attrNameLst>
                                          <p:attrName>style.visibility</p:attrName>
                                        </p:attrNameLst>
                                      </p:cBhvr>
                                      <p:to>
                                        <p:strVal val="visible"/>
                                      </p:to>
                                    </p:set>
                                  </p:childTnLst>
                                </p:cTn>
                              </p:par>
                            </p:childTnLst>
                          </p:cTn>
                        </p:par>
                        <p:par>
                          <p:cTn id="874" fill="hold">
                            <p:stCondLst>
                              <p:cond delay="63000"/>
                            </p:stCondLst>
                            <p:childTnLst>
                              <p:par>
                                <p:cTn id="875" presetID="1" presetClass="entr" presetSubtype="0" fill="hold" grpId="0" nodeType="afterEffect">
                                  <p:stCondLst>
                                    <p:cond delay="1000"/>
                                  </p:stCondLst>
                                  <p:childTnLst>
                                    <p:set>
                                      <p:cBhvr>
                                        <p:cTn id="876" dur="1" fill="hold">
                                          <p:stCondLst>
                                            <p:cond delay="0"/>
                                          </p:stCondLst>
                                        </p:cTn>
                                        <p:tgtEl>
                                          <p:spTgt spid="283"/>
                                        </p:tgtEl>
                                        <p:attrNameLst>
                                          <p:attrName>style.visibility</p:attrName>
                                        </p:attrNameLst>
                                      </p:cBhvr>
                                      <p:to>
                                        <p:strVal val="visible"/>
                                      </p:to>
                                    </p:set>
                                  </p:childTnLst>
                                </p:cTn>
                              </p:par>
                            </p:childTnLst>
                          </p:cTn>
                        </p:par>
                        <p:par>
                          <p:cTn id="877" fill="hold">
                            <p:stCondLst>
                              <p:cond delay="64000"/>
                            </p:stCondLst>
                            <p:childTnLst>
                              <p:par>
                                <p:cTn id="878" presetID="1" presetClass="entr" presetSubtype="0" fill="hold" grpId="0" nodeType="afterEffect">
                                  <p:stCondLst>
                                    <p:cond delay="1000"/>
                                  </p:stCondLst>
                                  <p:childTnLst>
                                    <p:set>
                                      <p:cBhvr>
                                        <p:cTn id="879" dur="1" fill="hold">
                                          <p:stCondLst>
                                            <p:cond delay="0"/>
                                          </p:stCondLst>
                                        </p:cTn>
                                        <p:tgtEl>
                                          <p:spTgt spid="284"/>
                                        </p:tgtEl>
                                        <p:attrNameLst>
                                          <p:attrName>style.visibility</p:attrName>
                                        </p:attrNameLst>
                                      </p:cBhvr>
                                      <p:to>
                                        <p:strVal val="visible"/>
                                      </p:to>
                                    </p:set>
                                  </p:childTnLst>
                                </p:cTn>
                              </p:par>
                            </p:childTnLst>
                          </p:cTn>
                        </p:par>
                        <p:par>
                          <p:cTn id="880" fill="hold">
                            <p:stCondLst>
                              <p:cond delay="65000"/>
                            </p:stCondLst>
                            <p:childTnLst>
                              <p:par>
                                <p:cTn id="881" presetID="1" presetClass="entr" presetSubtype="0" fill="hold" grpId="0" nodeType="afterEffect">
                                  <p:stCondLst>
                                    <p:cond delay="1000"/>
                                  </p:stCondLst>
                                  <p:childTnLst>
                                    <p:set>
                                      <p:cBhvr>
                                        <p:cTn id="882" dur="1" fill="hold">
                                          <p:stCondLst>
                                            <p:cond delay="0"/>
                                          </p:stCondLst>
                                        </p:cTn>
                                        <p:tgtEl>
                                          <p:spTgt spid="285"/>
                                        </p:tgtEl>
                                        <p:attrNameLst>
                                          <p:attrName>style.visibility</p:attrName>
                                        </p:attrNameLst>
                                      </p:cBhvr>
                                      <p:to>
                                        <p:strVal val="visible"/>
                                      </p:to>
                                    </p:set>
                                  </p:childTnLst>
                                </p:cTn>
                              </p:par>
                            </p:childTnLst>
                          </p:cTn>
                        </p:par>
                        <p:par>
                          <p:cTn id="883" fill="hold">
                            <p:stCondLst>
                              <p:cond delay="66000"/>
                            </p:stCondLst>
                            <p:childTnLst>
                              <p:par>
                                <p:cTn id="884" presetID="1" presetClass="entr" presetSubtype="0" fill="hold" grpId="0" nodeType="afterEffect">
                                  <p:stCondLst>
                                    <p:cond delay="1000"/>
                                  </p:stCondLst>
                                  <p:childTnLst>
                                    <p:set>
                                      <p:cBhvr>
                                        <p:cTn id="885" dur="1" fill="hold">
                                          <p:stCondLst>
                                            <p:cond delay="0"/>
                                          </p:stCondLst>
                                        </p:cTn>
                                        <p:tgtEl>
                                          <p:spTgt spid="286"/>
                                        </p:tgtEl>
                                        <p:attrNameLst>
                                          <p:attrName>style.visibility</p:attrName>
                                        </p:attrNameLst>
                                      </p:cBhvr>
                                      <p:to>
                                        <p:strVal val="visible"/>
                                      </p:to>
                                    </p:set>
                                  </p:childTnLst>
                                </p:cTn>
                              </p:par>
                            </p:childTnLst>
                          </p:cTn>
                        </p:par>
                        <p:par>
                          <p:cTn id="886" fill="hold">
                            <p:stCondLst>
                              <p:cond delay="67000"/>
                            </p:stCondLst>
                            <p:childTnLst>
                              <p:par>
                                <p:cTn id="887" presetID="1" presetClass="entr" presetSubtype="0" fill="hold" grpId="0" nodeType="afterEffect">
                                  <p:stCondLst>
                                    <p:cond delay="1000"/>
                                  </p:stCondLst>
                                  <p:childTnLst>
                                    <p:set>
                                      <p:cBhvr>
                                        <p:cTn id="888" dur="1" fill="hold">
                                          <p:stCondLst>
                                            <p:cond delay="0"/>
                                          </p:stCondLst>
                                        </p:cTn>
                                        <p:tgtEl>
                                          <p:spTgt spid="287"/>
                                        </p:tgtEl>
                                        <p:attrNameLst>
                                          <p:attrName>style.visibility</p:attrName>
                                        </p:attrNameLst>
                                      </p:cBhvr>
                                      <p:to>
                                        <p:strVal val="visible"/>
                                      </p:to>
                                    </p:set>
                                  </p:childTnLst>
                                </p:cTn>
                              </p:par>
                            </p:childTnLst>
                          </p:cTn>
                        </p:par>
                        <p:par>
                          <p:cTn id="889" fill="hold">
                            <p:stCondLst>
                              <p:cond delay="68000"/>
                            </p:stCondLst>
                            <p:childTnLst>
                              <p:par>
                                <p:cTn id="890" presetID="1" presetClass="entr" presetSubtype="0" fill="hold" grpId="0" nodeType="afterEffect">
                                  <p:stCondLst>
                                    <p:cond delay="1000"/>
                                  </p:stCondLst>
                                  <p:childTnLst>
                                    <p:set>
                                      <p:cBhvr>
                                        <p:cTn id="891" dur="1" fill="hold">
                                          <p:stCondLst>
                                            <p:cond delay="0"/>
                                          </p:stCondLst>
                                        </p:cTn>
                                        <p:tgtEl>
                                          <p:spTgt spid="288"/>
                                        </p:tgtEl>
                                        <p:attrNameLst>
                                          <p:attrName>style.visibility</p:attrName>
                                        </p:attrNameLst>
                                      </p:cBhvr>
                                      <p:to>
                                        <p:strVal val="visible"/>
                                      </p:to>
                                    </p:set>
                                  </p:childTnLst>
                                </p:cTn>
                              </p:par>
                            </p:childTnLst>
                          </p:cTn>
                        </p:par>
                        <p:par>
                          <p:cTn id="892" fill="hold">
                            <p:stCondLst>
                              <p:cond delay="69000"/>
                            </p:stCondLst>
                            <p:childTnLst>
                              <p:par>
                                <p:cTn id="893" presetID="1" presetClass="entr" presetSubtype="0" fill="hold" grpId="0" nodeType="afterEffect">
                                  <p:stCondLst>
                                    <p:cond delay="1000"/>
                                  </p:stCondLst>
                                  <p:childTnLst>
                                    <p:set>
                                      <p:cBhvr>
                                        <p:cTn id="894" dur="1" fill="hold">
                                          <p:stCondLst>
                                            <p:cond delay="0"/>
                                          </p:stCondLst>
                                        </p:cTn>
                                        <p:tgtEl>
                                          <p:spTgt spid="289"/>
                                        </p:tgtEl>
                                        <p:attrNameLst>
                                          <p:attrName>style.visibility</p:attrName>
                                        </p:attrNameLst>
                                      </p:cBhvr>
                                      <p:to>
                                        <p:strVal val="visible"/>
                                      </p:to>
                                    </p:set>
                                  </p:childTnLst>
                                </p:cTn>
                              </p:par>
                            </p:childTnLst>
                          </p:cTn>
                        </p:par>
                        <p:par>
                          <p:cTn id="895" fill="hold">
                            <p:stCondLst>
                              <p:cond delay="70000"/>
                            </p:stCondLst>
                            <p:childTnLst>
                              <p:par>
                                <p:cTn id="896" presetID="1" presetClass="entr" presetSubtype="0" fill="hold" grpId="0" nodeType="afterEffect">
                                  <p:stCondLst>
                                    <p:cond delay="1000"/>
                                  </p:stCondLst>
                                  <p:childTnLst>
                                    <p:set>
                                      <p:cBhvr>
                                        <p:cTn id="897" dur="1" fill="hold">
                                          <p:stCondLst>
                                            <p:cond delay="0"/>
                                          </p:stCondLst>
                                        </p:cTn>
                                        <p:tgtEl>
                                          <p:spTgt spid="290"/>
                                        </p:tgtEl>
                                        <p:attrNameLst>
                                          <p:attrName>style.visibility</p:attrName>
                                        </p:attrNameLst>
                                      </p:cBhvr>
                                      <p:to>
                                        <p:strVal val="visible"/>
                                      </p:to>
                                    </p:set>
                                  </p:childTnLst>
                                </p:cTn>
                              </p:par>
                            </p:childTnLst>
                          </p:cTn>
                        </p:par>
                        <p:par>
                          <p:cTn id="898" fill="hold">
                            <p:stCondLst>
                              <p:cond delay="71000"/>
                            </p:stCondLst>
                            <p:childTnLst>
                              <p:par>
                                <p:cTn id="899" presetID="1" presetClass="entr" presetSubtype="0" fill="hold" grpId="0" nodeType="afterEffect">
                                  <p:stCondLst>
                                    <p:cond delay="1000"/>
                                  </p:stCondLst>
                                  <p:childTnLst>
                                    <p:set>
                                      <p:cBhvr>
                                        <p:cTn id="900" dur="1" fill="hold">
                                          <p:stCondLst>
                                            <p:cond delay="0"/>
                                          </p:stCondLst>
                                        </p:cTn>
                                        <p:tgtEl>
                                          <p:spTgt spid="291"/>
                                        </p:tgtEl>
                                        <p:attrNameLst>
                                          <p:attrName>style.visibility</p:attrName>
                                        </p:attrNameLst>
                                      </p:cBhvr>
                                      <p:to>
                                        <p:strVal val="visible"/>
                                      </p:to>
                                    </p:set>
                                  </p:childTnLst>
                                </p:cTn>
                              </p:par>
                            </p:childTnLst>
                          </p:cTn>
                        </p:par>
                        <p:par>
                          <p:cTn id="901" fill="hold">
                            <p:stCondLst>
                              <p:cond delay="72000"/>
                            </p:stCondLst>
                            <p:childTnLst>
                              <p:par>
                                <p:cTn id="902" presetID="1" presetClass="entr" presetSubtype="0" fill="hold" grpId="0" nodeType="afterEffect">
                                  <p:stCondLst>
                                    <p:cond delay="1000"/>
                                  </p:stCondLst>
                                  <p:childTnLst>
                                    <p:set>
                                      <p:cBhvr>
                                        <p:cTn id="903" dur="1" fill="hold">
                                          <p:stCondLst>
                                            <p:cond delay="0"/>
                                          </p:stCondLst>
                                        </p:cTn>
                                        <p:tgtEl>
                                          <p:spTgt spid="292"/>
                                        </p:tgtEl>
                                        <p:attrNameLst>
                                          <p:attrName>style.visibility</p:attrName>
                                        </p:attrNameLst>
                                      </p:cBhvr>
                                      <p:to>
                                        <p:strVal val="visible"/>
                                      </p:to>
                                    </p:set>
                                  </p:childTnLst>
                                </p:cTn>
                              </p:par>
                            </p:childTnLst>
                          </p:cTn>
                        </p:par>
                        <p:par>
                          <p:cTn id="904" fill="hold">
                            <p:stCondLst>
                              <p:cond delay="73000"/>
                            </p:stCondLst>
                            <p:childTnLst>
                              <p:par>
                                <p:cTn id="905" presetID="1" presetClass="entr" presetSubtype="0" fill="hold" grpId="0" nodeType="afterEffect">
                                  <p:stCondLst>
                                    <p:cond delay="1000"/>
                                  </p:stCondLst>
                                  <p:childTnLst>
                                    <p:set>
                                      <p:cBhvr>
                                        <p:cTn id="906" dur="1" fill="hold">
                                          <p:stCondLst>
                                            <p:cond delay="0"/>
                                          </p:stCondLst>
                                        </p:cTn>
                                        <p:tgtEl>
                                          <p:spTgt spid="293"/>
                                        </p:tgtEl>
                                        <p:attrNameLst>
                                          <p:attrName>style.visibility</p:attrName>
                                        </p:attrNameLst>
                                      </p:cBhvr>
                                      <p:to>
                                        <p:strVal val="visible"/>
                                      </p:to>
                                    </p:set>
                                  </p:childTnLst>
                                </p:cTn>
                              </p:par>
                            </p:childTnLst>
                          </p:cTn>
                        </p:par>
                        <p:par>
                          <p:cTn id="907" fill="hold">
                            <p:stCondLst>
                              <p:cond delay="74000"/>
                            </p:stCondLst>
                            <p:childTnLst>
                              <p:par>
                                <p:cTn id="908" presetID="1" presetClass="entr" presetSubtype="0" fill="hold" grpId="0" nodeType="afterEffect">
                                  <p:stCondLst>
                                    <p:cond delay="1000"/>
                                  </p:stCondLst>
                                  <p:childTnLst>
                                    <p:set>
                                      <p:cBhvr>
                                        <p:cTn id="909" dur="1" fill="hold">
                                          <p:stCondLst>
                                            <p:cond delay="0"/>
                                          </p:stCondLst>
                                        </p:cTn>
                                        <p:tgtEl>
                                          <p:spTgt spid="294"/>
                                        </p:tgtEl>
                                        <p:attrNameLst>
                                          <p:attrName>style.visibility</p:attrName>
                                        </p:attrNameLst>
                                      </p:cBhvr>
                                      <p:to>
                                        <p:strVal val="visible"/>
                                      </p:to>
                                    </p:set>
                                  </p:childTnLst>
                                </p:cTn>
                              </p:par>
                            </p:childTnLst>
                          </p:cTn>
                        </p:par>
                        <p:par>
                          <p:cTn id="910" fill="hold">
                            <p:stCondLst>
                              <p:cond delay="75000"/>
                            </p:stCondLst>
                            <p:childTnLst>
                              <p:par>
                                <p:cTn id="911" presetID="1" presetClass="entr" presetSubtype="0" fill="hold" grpId="0" nodeType="afterEffect">
                                  <p:stCondLst>
                                    <p:cond delay="1000"/>
                                  </p:stCondLst>
                                  <p:childTnLst>
                                    <p:set>
                                      <p:cBhvr>
                                        <p:cTn id="912" dur="1" fill="hold">
                                          <p:stCondLst>
                                            <p:cond delay="0"/>
                                          </p:stCondLst>
                                        </p:cTn>
                                        <p:tgtEl>
                                          <p:spTgt spid="295"/>
                                        </p:tgtEl>
                                        <p:attrNameLst>
                                          <p:attrName>style.visibility</p:attrName>
                                        </p:attrNameLst>
                                      </p:cBhvr>
                                      <p:to>
                                        <p:strVal val="visible"/>
                                      </p:to>
                                    </p:set>
                                  </p:childTnLst>
                                </p:cTn>
                              </p:par>
                            </p:childTnLst>
                          </p:cTn>
                        </p:par>
                        <p:par>
                          <p:cTn id="913" fill="hold">
                            <p:stCondLst>
                              <p:cond delay="76000"/>
                            </p:stCondLst>
                            <p:childTnLst>
                              <p:par>
                                <p:cTn id="914" presetID="1" presetClass="entr" presetSubtype="0" fill="hold" grpId="0" nodeType="afterEffect">
                                  <p:stCondLst>
                                    <p:cond delay="1000"/>
                                  </p:stCondLst>
                                  <p:childTnLst>
                                    <p:set>
                                      <p:cBhvr>
                                        <p:cTn id="915" dur="1" fill="hold">
                                          <p:stCondLst>
                                            <p:cond delay="0"/>
                                          </p:stCondLst>
                                        </p:cTn>
                                        <p:tgtEl>
                                          <p:spTgt spid="296"/>
                                        </p:tgtEl>
                                        <p:attrNameLst>
                                          <p:attrName>style.visibility</p:attrName>
                                        </p:attrNameLst>
                                      </p:cBhvr>
                                      <p:to>
                                        <p:strVal val="visible"/>
                                      </p:to>
                                    </p:set>
                                  </p:childTnLst>
                                </p:cTn>
                              </p:par>
                            </p:childTnLst>
                          </p:cTn>
                        </p:par>
                        <p:par>
                          <p:cTn id="916" fill="hold">
                            <p:stCondLst>
                              <p:cond delay="77000"/>
                            </p:stCondLst>
                            <p:childTnLst>
                              <p:par>
                                <p:cTn id="917" presetID="1" presetClass="entr" presetSubtype="0" fill="hold" grpId="0" nodeType="afterEffect">
                                  <p:stCondLst>
                                    <p:cond delay="1000"/>
                                  </p:stCondLst>
                                  <p:childTnLst>
                                    <p:set>
                                      <p:cBhvr>
                                        <p:cTn id="918" dur="1" fill="hold">
                                          <p:stCondLst>
                                            <p:cond delay="0"/>
                                          </p:stCondLst>
                                        </p:cTn>
                                        <p:tgtEl>
                                          <p:spTgt spid="297"/>
                                        </p:tgtEl>
                                        <p:attrNameLst>
                                          <p:attrName>style.visibility</p:attrName>
                                        </p:attrNameLst>
                                      </p:cBhvr>
                                      <p:to>
                                        <p:strVal val="visible"/>
                                      </p:to>
                                    </p:set>
                                  </p:childTnLst>
                                </p:cTn>
                              </p:par>
                            </p:childTnLst>
                          </p:cTn>
                        </p:par>
                        <p:par>
                          <p:cTn id="919" fill="hold">
                            <p:stCondLst>
                              <p:cond delay="78000"/>
                            </p:stCondLst>
                            <p:childTnLst>
                              <p:par>
                                <p:cTn id="920" presetID="1" presetClass="entr" presetSubtype="0" fill="hold" grpId="0" nodeType="afterEffect">
                                  <p:stCondLst>
                                    <p:cond delay="1000"/>
                                  </p:stCondLst>
                                  <p:childTnLst>
                                    <p:set>
                                      <p:cBhvr>
                                        <p:cTn id="921" dur="1" fill="hold">
                                          <p:stCondLst>
                                            <p:cond delay="0"/>
                                          </p:stCondLst>
                                        </p:cTn>
                                        <p:tgtEl>
                                          <p:spTgt spid="298"/>
                                        </p:tgtEl>
                                        <p:attrNameLst>
                                          <p:attrName>style.visibility</p:attrName>
                                        </p:attrNameLst>
                                      </p:cBhvr>
                                      <p:to>
                                        <p:strVal val="visible"/>
                                      </p:to>
                                    </p:set>
                                  </p:childTnLst>
                                </p:cTn>
                              </p:par>
                            </p:childTnLst>
                          </p:cTn>
                        </p:par>
                        <p:par>
                          <p:cTn id="922" fill="hold">
                            <p:stCondLst>
                              <p:cond delay="79000"/>
                            </p:stCondLst>
                            <p:childTnLst>
                              <p:par>
                                <p:cTn id="923" presetID="1" presetClass="entr" presetSubtype="0" fill="hold" grpId="0" nodeType="afterEffect">
                                  <p:stCondLst>
                                    <p:cond delay="1000"/>
                                  </p:stCondLst>
                                  <p:childTnLst>
                                    <p:set>
                                      <p:cBhvr>
                                        <p:cTn id="924" dur="1" fill="hold">
                                          <p:stCondLst>
                                            <p:cond delay="0"/>
                                          </p:stCondLst>
                                        </p:cTn>
                                        <p:tgtEl>
                                          <p:spTgt spid="299"/>
                                        </p:tgtEl>
                                        <p:attrNameLst>
                                          <p:attrName>style.visibility</p:attrName>
                                        </p:attrNameLst>
                                      </p:cBhvr>
                                      <p:to>
                                        <p:strVal val="visible"/>
                                      </p:to>
                                    </p:set>
                                  </p:childTnLst>
                                </p:cTn>
                              </p:par>
                            </p:childTnLst>
                          </p:cTn>
                        </p:par>
                        <p:par>
                          <p:cTn id="925" fill="hold">
                            <p:stCondLst>
                              <p:cond delay="80000"/>
                            </p:stCondLst>
                            <p:childTnLst>
                              <p:par>
                                <p:cTn id="926" presetID="1" presetClass="entr" presetSubtype="0" fill="hold" grpId="0" nodeType="afterEffect">
                                  <p:stCondLst>
                                    <p:cond delay="1000"/>
                                  </p:stCondLst>
                                  <p:childTnLst>
                                    <p:set>
                                      <p:cBhvr>
                                        <p:cTn id="927" dur="1" fill="hold">
                                          <p:stCondLst>
                                            <p:cond delay="0"/>
                                          </p:stCondLst>
                                        </p:cTn>
                                        <p:tgtEl>
                                          <p:spTgt spid="300"/>
                                        </p:tgtEl>
                                        <p:attrNameLst>
                                          <p:attrName>style.visibility</p:attrName>
                                        </p:attrNameLst>
                                      </p:cBhvr>
                                      <p:to>
                                        <p:strVal val="visible"/>
                                      </p:to>
                                    </p:set>
                                  </p:childTnLst>
                                </p:cTn>
                              </p:par>
                            </p:childTnLst>
                          </p:cTn>
                        </p:par>
                        <p:par>
                          <p:cTn id="928" fill="hold">
                            <p:stCondLst>
                              <p:cond delay="81000"/>
                            </p:stCondLst>
                            <p:childTnLst>
                              <p:par>
                                <p:cTn id="929" presetID="1" presetClass="entr" presetSubtype="0" fill="hold" grpId="0" nodeType="afterEffect">
                                  <p:stCondLst>
                                    <p:cond delay="1000"/>
                                  </p:stCondLst>
                                  <p:childTnLst>
                                    <p:set>
                                      <p:cBhvr>
                                        <p:cTn id="930" dur="1" fill="hold">
                                          <p:stCondLst>
                                            <p:cond delay="0"/>
                                          </p:stCondLst>
                                        </p:cTn>
                                        <p:tgtEl>
                                          <p:spTgt spid="301"/>
                                        </p:tgtEl>
                                        <p:attrNameLst>
                                          <p:attrName>style.visibility</p:attrName>
                                        </p:attrNameLst>
                                      </p:cBhvr>
                                      <p:to>
                                        <p:strVal val="visible"/>
                                      </p:to>
                                    </p:set>
                                  </p:childTnLst>
                                </p:cTn>
                              </p:par>
                            </p:childTnLst>
                          </p:cTn>
                        </p:par>
                        <p:par>
                          <p:cTn id="931" fill="hold">
                            <p:stCondLst>
                              <p:cond delay="82000"/>
                            </p:stCondLst>
                            <p:childTnLst>
                              <p:par>
                                <p:cTn id="932" presetID="1" presetClass="entr" presetSubtype="0" fill="hold" grpId="0" nodeType="afterEffect">
                                  <p:stCondLst>
                                    <p:cond delay="1000"/>
                                  </p:stCondLst>
                                  <p:childTnLst>
                                    <p:set>
                                      <p:cBhvr>
                                        <p:cTn id="933" dur="1" fill="hold">
                                          <p:stCondLst>
                                            <p:cond delay="0"/>
                                          </p:stCondLst>
                                        </p:cTn>
                                        <p:tgtEl>
                                          <p:spTgt spid="302"/>
                                        </p:tgtEl>
                                        <p:attrNameLst>
                                          <p:attrName>style.visibility</p:attrName>
                                        </p:attrNameLst>
                                      </p:cBhvr>
                                      <p:to>
                                        <p:strVal val="visible"/>
                                      </p:to>
                                    </p:set>
                                  </p:childTnLst>
                                </p:cTn>
                              </p:par>
                            </p:childTnLst>
                          </p:cTn>
                        </p:par>
                        <p:par>
                          <p:cTn id="934" fill="hold">
                            <p:stCondLst>
                              <p:cond delay="83000"/>
                            </p:stCondLst>
                            <p:childTnLst>
                              <p:par>
                                <p:cTn id="935" presetID="1" presetClass="entr" presetSubtype="0" fill="hold" grpId="0" nodeType="afterEffect">
                                  <p:stCondLst>
                                    <p:cond delay="1000"/>
                                  </p:stCondLst>
                                  <p:childTnLst>
                                    <p:set>
                                      <p:cBhvr>
                                        <p:cTn id="936" dur="1" fill="hold">
                                          <p:stCondLst>
                                            <p:cond delay="0"/>
                                          </p:stCondLst>
                                        </p:cTn>
                                        <p:tgtEl>
                                          <p:spTgt spid="303"/>
                                        </p:tgtEl>
                                        <p:attrNameLst>
                                          <p:attrName>style.visibility</p:attrName>
                                        </p:attrNameLst>
                                      </p:cBhvr>
                                      <p:to>
                                        <p:strVal val="visible"/>
                                      </p:to>
                                    </p:set>
                                  </p:childTnLst>
                                </p:cTn>
                              </p:par>
                            </p:childTnLst>
                          </p:cTn>
                        </p:par>
                        <p:par>
                          <p:cTn id="937" fill="hold">
                            <p:stCondLst>
                              <p:cond delay="84000"/>
                            </p:stCondLst>
                            <p:childTnLst>
                              <p:par>
                                <p:cTn id="938" presetID="1" presetClass="entr" presetSubtype="0" fill="hold" grpId="0" nodeType="afterEffect">
                                  <p:stCondLst>
                                    <p:cond delay="1000"/>
                                  </p:stCondLst>
                                  <p:childTnLst>
                                    <p:set>
                                      <p:cBhvr>
                                        <p:cTn id="939" dur="1" fill="hold">
                                          <p:stCondLst>
                                            <p:cond delay="0"/>
                                          </p:stCondLst>
                                        </p:cTn>
                                        <p:tgtEl>
                                          <p:spTgt spid="304"/>
                                        </p:tgtEl>
                                        <p:attrNameLst>
                                          <p:attrName>style.visibility</p:attrName>
                                        </p:attrNameLst>
                                      </p:cBhvr>
                                      <p:to>
                                        <p:strVal val="visible"/>
                                      </p:to>
                                    </p:set>
                                  </p:childTnLst>
                                </p:cTn>
                              </p:par>
                            </p:childTnLst>
                          </p:cTn>
                        </p:par>
                        <p:par>
                          <p:cTn id="940" fill="hold">
                            <p:stCondLst>
                              <p:cond delay="85000"/>
                            </p:stCondLst>
                            <p:childTnLst>
                              <p:par>
                                <p:cTn id="941" presetID="1" presetClass="entr" presetSubtype="0" fill="hold" grpId="0" nodeType="afterEffect">
                                  <p:stCondLst>
                                    <p:cond delay="1000"/>
                                  </p:stCondLst>
                                  <p:childTnLst>
                                    <p:set>
                                      <p:cBhvr>
                                        <p:cTn id="942" dur="1" fill="hold">
                                          <p:stCondLst>
                                            <p:cond delay="0"/>
                                          </p:stCondLst>
                                        </p:cTn>
                                        <p:tgtEl>
                                          <p:spTgt spid="305"/>
                                        </p:tgtEl>
                                        <p:attrNameLst>
                                          <p:attrName>style.visibility</p:attrName>
                                        </p:attrNameLst>
                                      </p:cBhvr>
                                      <p:to>
                                        <p:strVal val="visible"/>
                                      </p:to>
                                    </p:set>
                                  </p:childTnLst>
                                </p:cTn>
                              </p:par>
                            </p:childTnLst>
                          </p:cTn>
                        </p:par>
                        <p:par>
                          <p:cTn id="943" fill="hold">
                            <p:stCondLst>
                              <p:cond delay="86000"/>
                            </p:stCondLst>
                            <p:childTnLst>
                              <p:par>
                                <p:cTn id="944" presetID="1" presetClass="entr" presetSubtype="0" fill="hold" grpId="0" nodeType="afterEffect">
                                  <p:stCondLst>
                                    <p:cond delay="1000"/>
                                  </p:stCondLst>
                                  <p:childTnLst>
                                    <p:set>
                                      <p:cBhvr>
                                        <p:cTn id="945" dur="1" fill="hold">
                                          <p:stCondLst>
                                            <p:cond delay="0"/>
                                          </p:stCondLst>
                                        </p:cTn>
                                        <p:tgtEl>
                                          <p:spTgt spid="306"/>
                                        </p:tgtEl>
                                        <p:attrNameLst>
                                          <p:attrName>style.visibility</p:attrName>
                                        </p:attrNameLst>
                                      </p:cBhvr>
                                      <p:to>
                                        <p:strVal val="visible"/>
                                      </p:to>
                                    </p:set>
                                  </p:childTnLst>
                                </p:cTn>
                              </p:par>
                            </p:childTnLst>
                          </p:cTn>
                        </p:par>
                        <p:par>
                          <p:cTn id="946" fill="hold">
                            <p:stCondLst>
                              <p:cond delay="87000"/>
                            </p:stCondLst>
                            <p:childTnLst>
                              <p:par>
                                <p:cTn id="947" presetID="1" presetClass="entr" presetSubtype="0" fill="hold" grpId="0" nodeType="afterEffect">
                                  <p:stCondLst>
                                    <p:cond delay="1000"/>
                                  </p:stCondLst>
                                  <p:childTnLst>
                                    <p:set>
                                      <p:cBhvr>
                                        <p:cTn id="948" dur="1" fill="hold">
                                          <p:stCondLst>
                                            <p:cond delay="0"/>
                                          </p:stCondLst>
                                        </p:cTn>
                                        <p:tgtEl>
                                          <p:spTgt spid="307"/>
                                        </p:tgtEl>
                                        <p:attrNameLst>
                                          <p:attrName>style.visibility</p:attrName>
                                        </p:attrNameLst>
                                      </p:cBhvr>
                                      <p:to>
                                        <p:strVal val="visible"/>
                                      </p:to>
                                    </p:set>
                                  </p:childTnLst>
                                </p:cTn>
                              </p:par>
                            </p:childTnLst>
                          </p:cTn>
                        </p:par>
                        <p:par>
                          <p:cTn id="949" fill="hold">
                            <p:stCondLst>
                              <p:cond delay="88000"/>
                            </p:stCondLst>
                            <p:childTnLst>
                              <p:par>
                                <p:cTn id="950" presetID="1" presetClass="entr" presetSubtype="0" fill="hold" grpId="0" nodeType="afterEffect">
                                  <p:stCondLst>
                                    <p:cond delay="1000"/>
                                  </p:stCondLst>
                                  <p:childTnLst>
                                    <p:set>
                                      <p:cBhvr>
                                        <p:cTn id="951" dur="1" fill="hold">
                                          <p:stCondLst>
                                            <p:cond delay="0"/>
                                          </p:stCondLst>
                                        </p:cTn>
                                        <p:tgtEl>
                                          <p:spTgt spid="308"/>
                                        </p:tgtEl>
                                        <p:attrNameLst>
                                          <p:attrName>style.visibility</p:attrName>
                                        </p:attrNameLst>
                                      </p:cBhvr>
                                      <p:to>
                                        <p:strVal val="visible"/>
                                      </p:to>
                                    </p:set>
                                  </p:childTnLst>
                                </p:cTn>
                              </p:par>
                            </p:childTnLst>
                          </p:cTn>
                        </p:par>
                        <p:par>
                          <p:cTn id="952" fill="hold">
                            <p:stCondLst>
                              <p:cond delay="89000"/>
                            </p:stCondLst>
                            <p:childTnLst>
                              <p:par>
                                <p:cTn id="953" presetID="1" presetClass="entr" presetSubtype="0" fill="hold" grpId="0" nodeType="afterEffect">
                                  <p:stCondLst>
                                    <p:cond delay="1000"/>
                                  </p:stCondLst>
                                  <p:childTnLst>
                                    <p:set>
                                      <p:cBhvr>
                                        <p:cTn id="954" dur="1" fill="hold">
                                          <p:stCondLst>
                                            <p:cond delay="0"/>
                                          </p:stCondLst>
                                        </p:cTn>
                                        <p:tgtEl>
                                          <p:spTgt spid="309"/>
                                        </p:tgtEl>
                                        <p:attrNameLst>
                                          <p:attrName>style.visibility</p:attrName>
                                        </p:attrNameLst>
                                      </p:cBhvr>
                                      <p:to>
                                        <p:strVal val="visible"/>
                                      </p:to>
                                    </p:set>
                                  </p:childTnLst>
                                  <p:subTnLst>
                                    <p:audio>
                                      <p:cMediaNode vol="100000">
                                        <p:cTn display="0" masterRel="sameClick">
                                          <p:stCondLst>
                                            <p:cond evt="begin" delay="0">
                                              <p:tn val="953"/>
                                            </p:cond>
                                          </p:stCondLst>
                                          <p:endCondLst>
                                            <p:cond evt="onStopAudio" delay="0">
                                              <p:tgtEl>
                                                <p:sldTgt/>
                                              </p:tgtEl>
                                            </p:cond>
                                          </p:endCondLst>
                                        </p:cTn>
                                        <p:tgtEl>
                                          <p:sndTgt r:embed="rId4" name="laser.wav"/>
                                        </p:tgtEl>
                                      </p:cMediaNode>
                                    </p:audio>
                                  </p:subTnLst>
                                </p:cTn>
                              </p:par>
                            </p:childTnLst>
                          </p:cTn>
                        </p:par>
                      </p:childTnLst>
                    </p:cTn>
                  </p:par>
                </p:childTnLst>
              </p:cTn>
              <p:nextCondLst>
                <p:cond evt="onClick" delay="0">
                  <p:tgtEl>
                    <p:spTgt spid="310"/>
                  </p:tgtEl>
                </p:cond>
              </p:nextCondLst>
            </p:seq>
            <p:audio>
              <p:cMediaNode showWhenStopped="0">
                <p:cTn id="955" fill="hold" display="0">
                  <p:stCondLst>
                    <p:cond delay="indefinite"/>
                  </p:stCondLst>
                  <p:endCondLst>
                    <p:cond evt="onNext" delay="0">
                      <p:tgtEl>
                        <p:sldTgt/>
                      </p:tgtEl>
                    </p:cond>
                    <p:cond evt="onPrev" delay="0">
                      <p:tgtEl>
                        <p:sldTgt/>
                      </p:tgtEl>
                    </p:cond>
                    <p:cond evt="onStopAudio" delay="0">
                      <p:tgtEl>
                        <p:sldTgt/>
                      </p:tgtEl>
                    </p:cond>
                  </p:endCondLst>
                </p:cTn>
                <p:tgtEl>
                  <p:spTgt spid="96"/>
                </p:tgtEl>
              </p:cMediaNode>
            </p:audio>
            <p:audio>
              <p:cMediaNode showWhenStopped="0">
                <p:cTn id="956" fill="hold" display="0">
                  <p:stCondLst>
                    <p:cond delay="indefinite"/>
                  </p:stCondLst>
                  <p:endCondLst>
                    <p:cond evt="onNext" delay="0">
                      <p:tgtEl>
                        <p:sldTgt/>
                      </p:tgtEl>
                    </p:cond>
                    <p:cond evt="onPrev" delay="0">
                      <p:tgtEl>
                        <p:sldTgt/>
                      </p:tgtEl>
                    </p:cond>
                    <p:cond evt="onStopAudio" delay="0">
                      <p:tgtEl>
                        <p:sldTgt/>
                      </p:tgtEl>
                    </p:cond>
                  </p:endCondLst>
                </p:cTn>
                <p:tgtEl>
                  <p:spTgt spid="95"/>
                </p:tgtEl>
              </p:cMediaNode>
            </p:audio>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4" grpId="0" animBg="1"/>
      <p:bldP spid="245" grpId="0" animBg="1"/>
      <p:bldP spid="246" grpId="0" animBg="1"/>
      <p:bldP spid="247" grpId="0" animBg="1"/>
      <p:bldP spid="248" grpId="0" animBg="1"/>
      <p:bldP spid="249" grpId="0" animBg="1"/>
      <p:bldP spid="250" grpId="0" animBg="1"/>
      <p:bldP spid="251" grpId="0" animBg="1"/>
      <p:bldP spid="252" grpId="0" animBg="1"/>
      <p:bldP spid="253" grpId="0" animBg="1"/>
      <p:bldP spid="254" grpId="0" animBg="1"/>
      <p:bldP spid="255" grpId="0" animBg="1"/>
      <p:bldP spid="256" grpId="0" animBg="1"/>
      <p:bldP spid="257" grpId="0" animBg="1"/>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272" grpId="0" animBg="1"/>
      <p:bldP spid="273" grpId="0" animBg="1"/>
      <p:bldP spid="274" grpId="0" animBg="1"/>
      <p:bldP spid="275" grpId="0" animBg="1"/>
      <p:bldP spid="276"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0" grpId="0" animBg="1"/>
      <p:bldP spid="291" grpId="0" animBg="1"/>
      <p:bldP spid="292" grpId="0" animBg="1"/>
      <p:bldP spid="293" grpId="0" animBg="1"/>
      <p:bldP spid="294" grpId="0" animBg="1"/>
      <p:bldP spid="295" grpId="0" animBg="1"/>
      <p:bldP spid="296" grpId="0" animBg="1"/>
      <p:bldP spid="297" grpId="0" animBg="1"/>
      <p:bldP spid="298"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08" grpId="0" animBg="1"/>
      <p:bldP spid="309" grpId="0" animBg="1"/>
      <p:bldP spid="310" grpId="0" animBg="1"/>
      <p:bldP spid="317" grpId="0" animBg="1"/>
      <p:bldP spid="318" grpId="0" animBg="1"/>
      <p:bldP spid="319" grpId="0" animBg="1"/>
      <p:bldP spid="322" grpId="0"/>
      <p:bldP spid="323" grpId="0" animBg="1"/>
      <p:bldP spid="324" grpId="0" animBg="1"/>
      <p:bldP spid="325" grpId="0" animBg="1"/>
      <p:bldP spid="328"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56BCA-F039-36B8-0670-148E32E49B08}"/>
              </a:ext>
            </a:extLst>
          </p:cNvPr>
          <p:cNvSpPr>
            <a:spLocks noGrp="1"/>
          </p:cNvSpPr>
          <p:nvPr>
            <p:ph type="title"/>
          </p:nvPr>
        </p:nvSpPr>
        <p:spPr>
          <a:xfrm>
            <a:off x="335663" y="968029"/>
            <a:ext cx="7886700" cy="690857"/>
          </a:xfrm>
        </p:spPr>
        <p:txBody>
          <a:bodyPr>
            <a:normAutofit fontScale="90000"/>
          </a:bodyPr>
          <a:lstStyle/>
          <a:p>
            <a:r>
              <a:rPr lang="en-GB" b="1" i="1" dirty="0">
                <a:latin typeface="+mn-lt"/>
              </a:rPr>
              <a:t>Puzzle solutions</a:t>
            </a:r>
          </a:p>
        </p:txBody>
      </p:sp>
      <p:graphicFrame>
        <p:nvGraphicFramePr>
          <p:cNvPr id="3" name="Table 36">
            <a:extLst>
              <a:ext uri="{FF2B5EF4-FFF2-40B4-BE49-F238E27FC236}">
                <a16:creationId xmlns:a16="http://schemas.microsoft.com/office/drawing/2014/main" id="{601EBF83-C1D3-AC81-3BFE-C12514B8F3AF}"/>
              </a:ext>
            </a:extLst>
          </p:cNvPr>
          <p:cNvGraphicFramePr>
            <a:graphicFrameLocks noGrp="1"/>
          </p:cNvGraphicFramePr>
          <p:nvPr>
            <p:extLst>
              <p:ext uri="{D42A27DB-BD31-4B8C-83A1-F6EECF244321}">
                <p14:modId xmlns:p14="http://schemas.microsoft.com/office/powerpoint/2010/main" val="3809366337"/>
              </p:ext>
            </p:extLst>
          </p:nvPr>
        </p:nvGraphicFramePr>
        <p:xfrm>
          <a:off x="501564" y="1672641"/>
          <a:ext cx="2592000" cy="2592000"/>
        </p:xfrm>
        <a:graphic>
          <a:graphicData uri="http://schemas.openxmlformats.org/drawingml/2006/table">
            <a:tbl>
              <a:tblPr firstRow="1" bandRow="1">
                <a:tableStyleId>{5940675A-B579-460E-94D1-54222C63F5DA}</a:tableStyleId>
              </a:tblPr>
              <a:tblGrid>
                <a:gridCol w="432000">
                  <a:extLst>
                    <a:ext uri="{9D8B030D-6E8A-4147-A177-3AD203B41FA5}">
                      <a16:colId xmlns:a16="http://schemas.microsoft.com/office/drawing/2014/main" val="1173655207"/>
                    </a:ext>
                  </a:extLst>
                </a:gridCol>
                <a:gridCol w="432000">
                  <a:extLst>
                    <a:ext uri="{9D8B030D-6E8A-4147-A177-3AD203B41FA5}">
                      <a16:colId xmlns:a16="http://schemas.microsoft.com/office/drawing/2014/main" val="1788429558"/>
                    </a:ext>
                  </a:extLst>
                </a:gridCol>
                <a:gridCol w="432000">
                  <a:extLst>
                    <a:ext uri="{9D8B030D-6E8A-4147-A177-3AD203B41FA5}">
                      <a16:colId xmlns:a16="http://schemas.microsoft.com/office/drawing/2014/main" val="1677839157"/>
                    </a:ext>
                  </a:extLst>
                </a:gridCol>
                <a:gridCol w="432000">
                  <a:extLst>
                    <a:ext uri="{9D8B030D-6E8A-4147-A177-3AD203B41FA5}">
                      <a16:colId xmlns:a16="http://schemas.microsoft.com/office/drawing/2014/main" val="2992330141"/>
                    </a:ext>
                  </a:extLst>
                </a:gridCol>
                <a:gridCol w="432000">
                  <a:extLst>
                    <a:ext uri="{9D8B030D-6E8A-4147-A177-3AD203B41FA5}">
                      <a16:colId xmlns:a16="http://schemas.microsoft.com/office/drawing/2014/main" val="2621913123"/>
                    </a:ext>
                  </a:extLst>
                </a:gridCol>
                <a:gridCol w="432000">
                  <a:extLst>
                    <a:ext uri="{9D8B030D-6E8A-4147-A177-3AD203B41FA5}">
                      <a16:colId xmlns:a16="http://schemas.microsoft.com/office/drawing/2014/main" val="622078289"/>
                    </a:ext>
                  </a:extLst>
                </a:gridCol>
              </a:tblGrid>
              <a:tr h="432000">
                <a:tc>
                  <a:txBody>
                    <a:bodyPr/>
                    <a:lstStyle/>
                    <a:p>
                      <a:pPr algn="ctr"/>
                      <a:r>
                        <a:rPr lang="en-GB" dirty="0"/>
                        <a:t>2</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6</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4108285"/>
                  </a:ext>
                </a:extLst>
              </a:tr>
              <a:tr h="432000">
                <a:tc>
                  <a:txBody>
                    <a:bodyPr/>
                    <a:lstStyle/>
                    <a:p>
                      <a:pPr algn="ctr"/>
                      <a:r>
                        <a:rPr lang="en-GB" dirty="0"/>
                        <a:t>3</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36925"/>
                  </a:ext>
                </a:extLst>
              </a:tr>
              <a:tr h="432000">
                <a:tc>
                  <a:txBody>
                    <a:bodyPr/>
                    <a:lstStyle/>
                    <a:p>
                      <a:pPr algn="ctr"/>
                      <a:r>
                        <a:rPr lang="en-GB" dirty="0"/>
                        <a:t>1</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6</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96762005"/>
                  </a:ext>
                </a:extLst>
              </a:tr>
              <a:tr h="432000">
                <a:tc>
                  <a:txBody>
                    <a:bodyPr/>
                    <a:lstStyle/>
                    <a:p>
                      <a:pPr algn="ctr"/>
                      <a:r>
                        <a:rPr lang="en-GB" dirty="0"/>
                        <a:t>4</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819095"/>
                  </a:ext>
                </a:extLst>
              </a:tr>
              <a:tr h="432000">
                <a:tc>
                  <a:txBody>
                    <a:bodyPr/>
                    <a:lstStyle/>
                    <a:p>
                      <a:pPr algn="ctr"/>
                      <a:r>
                        <a:rPr lang="en-GB" dirty="0"/>
                        <a:t>6</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11727228"/>
                  </a:ext>
                </a:extLst>
              </a:tr>
              <a:tr h="432000">
                <a:tc>
                  <a:txBody>
                    <a:bodyPr/>
                    <a:lstStyle/>
                    <a:p>
                      <a:pPr algn="ctr"/>
                      <a:r>
                        <a:rPr lang="en-GB" dirty="0"/>
                        <a:t>5</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3</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451707"/>
                  </a:ext>
                </a:extLst>
              </a:tr>
            </a:tbl>
          </a:graphicData>
        </a:graphic>
      </p:graphicFrame>
      <p:grpSp>
        <p:nvGrpSpPr>
          <p:cNvPr id="4" name="Group 3">
            <a:extLst>
              <a:ext uri="{FF2B5EF4-FFF2-40B4-BE49-F238E27FC236}">
                <a16:creationId xmlns:a16="http://schemas.microsoft.com/office/drawing/2014/main" id="{CD61FBDB-E38A-F19D-41F7-480EB368563E}"/>
              </a:ext>
            </a:extLst>
          </p:cNvPr>
          <p:cNvGrpSpPr/>
          <p:nvPr/>
        </p:nvGrpSpPr>
        <p:grpSpPr>
          <a:xfrm>
            <a:off x="5114954" y="1636348"/>
            <a:ext cx="3366158" cy="3572679"/>
            <a:chOff x="5140712" y="1166589"/>
            <a:chExt cx="3366158" cy="3572679"/>
          </a:xfrm>
        </p:grpSpPr>
        <p:pic>
          <p:nvPicPr>
            <p:cNvPr id="16" name="Picture 15">
              <a:extLst>
                <a:ext uri="{FF2B5EF4-FFF2-40B4-BE49-F238E27FC236}">
                  <a16:creationId xmlns:a16="http://schemas.microsoft.com/office/drawing/2014/main" id="{24190603-6067-37BC-EFDA-04ACF3B94A5D}"/>
                </a:ext>
              </a:extLst>
            </p:cNvPr>
            <p:cNvPicPr>
              <a:picLocks noChangeAspect="1"/>
            </p:cNvPicPr>
            <p:nvPr/>
          </p:nvPicPr>
          <p:blipFill>
            <a:blip r:embed="rId3"/>
            <a:stretch>
              <a:fillRect/>
            </a:stretch>
          </p:blipFill>
          <p:spPr>
            <a:xfrm>
              <a:off x="5140712" y="1166589"/>
              <a:ext cx="3366158" cy="3572679"/>
            </a:xfrm>
            <a:prstGeom prst="rect">
              <a:avLst/>
            </a:prstGeom>
          </p:spPr>
        </p:pic>
        <p:cxnSp>
          <p:nvCxnSpPr>
            <p:cNvPr id="6" name="Straight Connector 5">
              <a:extLst>
                <a:ext uri="{FF2B5EF4-FFF2-40B4-BE49-F238E27FC236}">
                  <a16:creationId xmlns:a16="http://schemas.microsoft.com/office/drawing/2014/main" id="{C3E7A8D2-7253-8C2A-3795-A5DBB2A3F4D4}"/>
                </a:ext>
              </a:extLst>
            </p:cNvPr>
            <p:cNvCxnSpPr>
              <a:cxnSpLocks/>
            </p:cNvCxnSpPr>
            <p:nvPr/>
          </p:nvCxnSpPr>
          <p:spPr>
            <a:xfrm>
              <a:off x="6669321" y="1454310"/>
              <a:ext cx="1412218"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5F5ED4E-F708-AC32-DEFC-34045D9869D4}"/>
                </a:ext>
              </a:extLst>
            </p:cNvPr>
            <p:cNvCxnSpPr>
              <a:cxnSpLocks/>
            </p:cNvCxnSpPr>
            <p:nvPr/>
          </p:nvCxnSpPr>
          <p:spPr>
            <a:xfrm>
              <a:off x="6403080" y="1638065"/>
              <a:ext cx="1215666"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827B096-E91A-AD78-123A-B57D3E699973}"/>
                </a:ext>
              </a:extLst>
            </p:cNvPr>
            <p:cNvCxnSpPr>
              <a:cxnSpLocks/>
            </p:cNvCxnSpPr>
            <p:nvPr/>
          </p:nvCxnSpPr>
          <p:spPr>
            <a:xfrm>
              <a:off x="5570453" y="2318488"/>
              <a:ext cx="1611257"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EED7D41-1608-165D-3C73-6A5D01F33307}"/>
                </a:ext>
              </a:extLst>
            </p:cNvPr>
            <p:cNvCxnSpPr>
              <a:cxnSpLocks/>
            </p:cNvCxnSpPr>
            <p:nvPr/>
          </p:nvCxnSpPr>
          <p:spPr>
            <a:xfrm>
              <a:off x="5487563" y="2654380"/>
              <a:ext cx="1603725"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D149D8D-411A-AA1C-B9BE-837A51DCD371}"/>
                </a:ext>
              </a:extLst>
            </p:cNvPr>
            <p:cNvCxnSpPr>
              <a:cxnSpLocks/>
            </p:cNvCxnSpPr>
            <p:nvPr/>
          </p:nvCxnSpPr>
          <p:spPr>
            <a:xfrm>
              <a:off x="5398398" y="2990249"/>
              <a:ext cx="2039506"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356512-A292-2BAF-0D6D-E22546D7D3A9}"/>
                </a:ext>
              </a:extLst>
            </p:cNvPr>
            <p:cNvCxnSpPr>
              <a:cxnSpLocks/>
            </p:cNvCxnSpPr>
            <p:nvPr/>
          </p:nvCxnSpPr>
          <p:spPr>
            <a:xfrm>
              <a:off x="5967298" y="2820992"/>
              <a:ext cx="1123990"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A4885E5-6959-D4E2-B7DD-F9D75427D00D}"/>
                </a:ext>
              </a:extLst>
            </p:cNvPr>
            <p:cNvCxnSpPr>
              <a:cxnSpLocks/>
            </p:cNvCxnSpPr>
            <p:nvPr/>
          </p:nvCxnSpPr>
          <p:spPr>
            <a:xfrm>
              <a:off x="5398398" y="3314166"/>
              <a:ext cx="568900"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F339A27-5766-5589-5AEA-46A3AE803F17}"/>
                </a:ext>
              </a:extLst>
            </p:cNvPr>
            <p:cNvCxnSpPr>
              <a:cxnSpLocks/>
            </p:cNvCxnSpPr>
            <p:nvPr/>
          </p:nvCxnSpPr>
          <p:spPr>
            <a:xfrm flipV="1">
              <a:off x="8214021" y="1630068"/>
              <a:ext cx="0" cy="101367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442379B-FF89-533F-2C71-EB1CAEBE112F}"/>
                </a:ext>
              </a:extLst>
            </p:cNvPr>
            <p:cNvCxnSpPr>
              <a:cxnSpLocks/>
            </p:cNvCxnSpPr>
            <p:nvPr/>
          </p:nvCxnSpPr>
          <p:spPr>
            <a:xfrm flipH="1" flipV="1">
              <a:off x="6737137" y="1811187"/>
              <a:ext cx="1336867" cy="1345674"/>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94C8623-600F-DAFB-A3AE-768847FC191F}"/>
                </a:ext>
              </a:extLst>
            </p:cNvPr>
            <p:cNvCxnSpPr>
              <a:cxnSpLocks/>
            </p:cNvCxnSpPr>
            <p:nvPr/>
          </p:nvCxnSpPr>
          <p:spPr>
            <a:xfrm flipV="1">
              <a:off x="5913298" y="1592747"/>
              <a:ext cx="0" cy="544156"/>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BEE454E-A2C3-5E93-54DA-1F426556D487}"/>
                </a:ext>
              </a:extLst>
            </p:cNvPr>
            <p:cNvCxnSpPr>
              <a:cxnSpLocks/>
            </p:cNvCxnSpPr>
            <p:nvPr/>
          </p:nvCxnSpPr>
          <p:spPr>
            <a:xfrm flipH="1" flipV="1">
              <a:off x="7321727" y="1897796"/>
              <a:ext cx="809004" cy="840982"/>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BFA48F1-212B-7B16-269E-B9FD9D244B41}"/>
                </a:ext>
              </a:extLst>
            </p:cNvPr>
            <p:cNvCxnSpPr>
              <a:cxnSpLocks/>
            </p:cNvCxnSpPr>
            <p:nvPr/>
          </p:nvCxnSpPr>
          <p:spPr>
            <a:xfrm flipH="1" flipV="1">
              <a:off x="7375430" y="2094705"/>
              <a:ext cx="846126" cy="895545"/>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7C15E064-D2EB-8528-8DC8-F1F4E8B00A6C}"/>
              </a:ext>
            </a:extLst>
          </p:cNvPr>
          <p:cNvSpPr txBox="1"/>
          <p:nvPr/>
        </p:nvSpPr>
        <p:spPr>
          <a:xfrm>
            <a:off x="372379" y="5013452"/>
            <a:ext cx="7039767" cy="1446550"/>
          </a:xfrm>
          <a:prstGeom prst="rect">
            <a:avLst/>
          </a:prstGeom>
          <a:noFill/>
          <a:ln>
            <a:noFill/>
          </a:ln>
          <a:effectLst/>
        </p:spPr>
        <p:txBody>
          <a:bodyPr wrap="square">
            <a:spAutoFit/>
          </a:bodyPr>
          <a:lstStyle/>
          <a:p>
            <a:r>
              <a:rPr lang="en-GB" sz="1400" b="1" i="1" dirty="0"/>
              <a:t>"</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Pix</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xmqi</a:t>
            </a:r>
            <a:r>
              <a:rPr lang="en-GB" sz="1400" i="0" dirty="0">
                <a:solidFill>
                  <a:schemeClr val="tx1">
                    <a:lumMod val="95000"/>
                    <a:lumOff val="5000"/>
                  </a:schemeClr>
                </a:solidFill>
                <a:effectLst/>
              </a:rPr>
              <a:t> fi </a:t>
            </a:r>
            <a:r>
              <a:rPr lang="en-GB" sz="1400" i="0" dirty="0" err="1">
                <a:solidFill>
                  <a:schemeClr val="tx1">
                    <a:lumMod val="95000"/>
                    <a:lumOff val="5000"/>
                  </a:schemeClr>
                </a:solidFill>
                <a:effectLst/>
              </a:rPr>
              <a:t>csyv</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eppc</a:t>
            </a:r>
            <a:r>
              <a:rPr lang="en-GB" sz="1400" i="0" dirty="0">
                <a:solidFill>
                  <a:schemeClr val="tx1">
                    <a:lumMod val="95000"/>
                    <a:lumOff val="5000"/>
                  </a:schemeClr>
                </a:solidFill>
                <a:effectLst/>
              </a:rPr>
              <a:t>.”</a:t>
            </a:r>
            <a:endParaRPr lang="en-GB" sz="1400" b="1" i="1" dirty="0"/>
          </a:p>
          <a:p>
            <a:endParaRPr lang="en-GB" dirty="0"/>
          </a:p>
          <a:p>
            <a:r>
              <a:rPr lang="en-GB" sz="1400" dirty="0"/>
              <a:t>This is a shift cipher, with a shift value of 4 (each letter represents a character 4 letters earlier in the alphabet). It decodes to:</a:t>
            </a:r>
          </a:p>
          <a:p>
            <a:endParaRPr lang="en-GB" sz="1400" dirty="0"/>
          </a:p>
          <a:p>
            <a:r>
              <a:rPr lang="en-GB" sz="1400" b="1" i="1" dirty="0">
                <a:solidFill>
                  <a:srgbClr val="F7881D"/>
                </a:solidFill>
              </a:rPr>
              <a:t>“Let time be your ally.”</a:t>
            </a:r>
          </a:p>
        </p:txBody>
      </p:sp>
      <p:sp>
        <p:nvSpPr>
          <p:cNvPr id="5" name="Date Placeholder 4">
            <a:extLst>
              <a:ext uri="{FF2B5EF4-FFF2-40B4-BE49-F238E27FC236}">
                <a16:creationId xmlns:a16="http://schemas.microsoft.com/office/drawing/2014/main" id="{F42B2B80-18D8-862A-E169-F886A40EA402}"/>
              </a:ext>
            </a:extLst>
          </p:cNvPr>
          <p:cNvSpPr>
            <a:spLocks noGrp="1"/>
          </p:cNvSpPr>
          <p:nvPr>
            <p:ph type="dt" sz="half" idx="10"/>
          </p:nvPr>
        </p:nvSpPr>
        <p:spPr/>
        <p:txBody>
          <a:bodyPr/>
          <a:lstStyle/>
          <a:p>
            <a:r>
              <a:rPr lang="en-GB"/>
              <a:t>07/03/2024</a:t>
            </a:r>
          </a:p>
        </p:txBody>
      </p:sp>
      <p:sp>
        <p:nvSpPr>
          <p:cNvPr id="8" name="Footer Placeholder 7">
            <a:extLst>
              <a:ext uri="{FF2B5EF4-FFF2-40B4-BE49-F238E27FC236}">
                <a16:creationId xmlns:a16="http://schemas.microsoft.com/office/drawing/2014/main" id="{76305F92-A88E-7B2C-4E62-ED683128C000}"/>
              </a:ext>
            </a:extLst>
          </p:cNvPr>
          <p:cNvSpPr>
            <a:spLocks noGrp="1"/>
          </p:cNvSpPr>
          <p:nvPr>
            <p:ph type="ftr" sz="quarter" idx="11"/>
          </p:nvPr>
        </p:nvSpPr>
        <p:spPr>
          <a:xfrm>
            <a:off x="2411760" y="6356351"/>
            <a:ext cx="4088192" cy="365125"/>
          </a:xfrm>
        </p:spPr>
        <p:txBody>
          <a:bodyPr/>
          <a:lstStyle/>
          <a:p>
            <a:r>
              <a:rPr lang="en-GB" dirty="0"/>
              <a:t>ESB-RES-C233</a:t>
            </a:r>
          </a:p>
          <a:p>
            <a:r>
              <a:rPr lang="en-GB" dirty="0"/>
              <a:t>L1G2-Speech to Inform-1.8-PPT-Time keeping and using notes</a:t>
            </a:r>
          </a:p>
        </p:txBody>
      </p:sp>
      <p:sp>
        <p:nvSpPr>
          <p:cNvPr id="10" name="Slide Number Placeholder 9">
            <a:extLst>
              <a:ext uri="{FF2B5EF4-FFF2-40B4-BE49-F238E27FC236}">
                <a16:creationId xmlns:a16="http://schemas.microsoft.com/office/drawing/2014/main" id="{4DBCD0EB-C8F9-1E79-64B0-63DABB3179DC}"/>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12" name="Picture 11">
            <a:extLst>
              <a:ext uri="{FF2B5EF4-FFF2-40B4-BE49-F238E27FC236}">
                <a16:creationId xmlns:a16="http://schemas.microsoft.com/office/drawing/2014/main" id="{0813C202-05B2-34F4-D356-5F5B3348B7A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301666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BE3B5D5-768F-5346-A94C-855B014F162D}"/>
              </a:ext>
            </a:extLst>
          </p:cNvPr>
          <p:cNvSpPr>
            <a:spLocks noGrp="1"/>
          </p:cNvSpPr>
          <p:nvPr>
            <p:ph type="title"/>
          </p:nvPr>
        </p:nvSpPr>
        <p:spPr>
          <a:xfrm>
            <a:off x="305920" y="1040560"/>
            <a:ext cx="7886700" cy="729963"/>
          </a:xfrm>
        </p:spPr>
        <p:txBody>
          <a:bodyPr>
            <a:normAutofit/>
          </a:bodyPr>
          <a:lstStyle/>
          <a:p>
            <a:r>
              <a:rPr lang="en-GB" sz="3300" b="1" i="1" dirty="0">
                <a:latin typeface="+mn-lt"/>
              </a:rPr>
              <a:t>Know your (time) limits – reflection</a:t>
            </a:r>
          </a:p>
        </p:txBody>
      </p:sp>
      <p:sp>
        <p:nvSpPr>
          <p:cNvPr id="2" name="TextBox 1">
            <a:extLst>
              <a:ext uri="{FF2B5EF4-FFF2-40B4-BE49-F238E27FC236}">
                <a16:creationId xmlns:a16="http://schemas.microsoft.com/office/drawing/2014/main" id="{724C7019-359B-DC63-8572-34937EBE75B6}"/>
              </a:ext>
            </a:extLst>
          </p:cNvPr>
          <p:cNvSpPr txBox="1"/>
          <p:nvPr/>
        </p:nvSpPr>
        <p:spPr>
          <a:xfrm>
            <a:off x="331507" y="1770523"/>
            <a:ext cx="8198069" cy="338554"/>
          </a:xfrm>
          <a:prstGeom prst="rect">
            <a:avLst/>
          </a:prstGeom>
          <a:noFill/>
        </p:spPr>
        <p:txBody>
          <a:bodyPr wrap="square" rtlCol="0">
            <a:spAutoFit/>
          </a:bodyPr>
          <a:lstStyle/>
          <a:p>
            <a:r>
              <a:rPr lang="en-GB" sz="1600" i="1" dirty="0">
                <a:solidFill>
                  <a:srgbClr val="E6151B"/>
                </a:solidFill>
              </a:rPr>
              <a:t>Discuss these questions together in pairs or groups, then share your experiences as a whole class:</a:t>
            </a:r>
            <a:endParaRPr lang="en-GB" sz="1400" i="1" dirty="0">
              <a:solidFill>
                <a:srgbClr val="E6151B"/>
              </a:solidFill>
            </a:endParaRPr>
          </a:p>
        </p:txBody>
      </p:sp>
      <p:sp>
        <p:nvSpPr>
          <p:cNvPr id="4" name="TextBox 3">
            <a:extLst>
              <a:ext uri="{FF2B5EF4-FFF2-40B4-BE49-F238E27FC236}">
                <a16:creationId xmlns:a16="http://schemas.microsoft.com/office/drawing/2014/main" id="{0DC66F32-F8DE-38AA-A009-3D626F3249AE}"/>
              </a:ext>
            </a:extLst>
          </p:cNvPr>
          <p:cNvSpPr txBox="1"/>
          <p:nvPr/>
        </p:nvSpPr>
        <p:spPr>
          <a:xfrm>
            <a:off x="305919" y="2227938"/>
            <a:ext cx="7407865" cy="4001095"/>
          </a:xfrm>
          <a:prstGeom prst="rect">
            <a:avLst/>
          </a:prstGeom>
          <a:noFill/>
        </p:spPr>
        <p:txBody>
          <a:bodyPr wrap="square" rtlCol="0">
            <a:spAutoFit/>
          </a:bodyPr>
          <a:lstStyle/>
          <a:p>
            <a:pPr marL="342900" indent="-342900">
              <a:spcAft>
                <a:spcPts val="600"/>
              </a:spcAft>
              <a:buAutoNum type="arabicPeriod"/>
            </a:pPr>
            <a:r>
              <a:rPr lang="en-GB" sz="1600" dirty="0"/>
              <a:t>How did you decide which task to do in which time?</a:t>
            </a:r>
            <a:br>
              <a:rPr lang="en-GB" sz="1600" dirty="0"/>
            </a:br>
            <a:endParaRPr lang="en-GB" sz="1600" dirty="0"/>
          </a:p>
          <a:p>
            <a:pPr marL="342900" indent="-342900">
              <a:spcAft>
                <a:spcPts val="600"/>
              </a:spcAft>
              <a:buAutoNum type="arabicPeriod"/>
            </a:pPr>
            <a:r>
              <a:rPr lang="en-GB" sz="1600" dirty="0"/>
              <a:t>Was your aim to complete them all to the best standard, or to focus time on the things you would enjoy more?</a:t>
            </a:r>
            <a:br>
              <a:rPr lang="en-GB" sz="1600" dirty="0"/>
            </a:br>
            <a:endParaRPr lang="en-GB" sz="1600" dirty="0"/>
          </a:p>
          <a:p>
            <a:pPr marL="342900" indent="-342900">
              <a:spcAft>
                <a:spcPts val="600"/>
              </a:spcAft>
              <a:buAutoNum type="arabicPeriod"/>
            </a:pPr>
            <a:r>
              <a:rPr lang="en-GB" sz="1600" dirty="0"/>
              <a:t>How did your strengths and weaknesses influence your decision?</a:t>
            </a:r>
            <a:br>
              <a:rPr lang="en-GB" sz="1600" dirty="0"/>
            </a:br>
            <a:endParaRPr lang="en-GB" sz="1600" dirty="0"/>
          </a:p>
          <a:p>
            <a:pPr marL="342900" indent="-342900">
              <a:spcAft>
                <a:spcPts val="600"/>
              </a:spcAft>
              <a:buAutoNum type="arabicPeriod"/>
            </a:pPr>
            <a:r>
              <a:rPr lang="en-GB" sz="1600" dirty="0"/>
              <a:t>If you could do the activity again, would you make different decisions? Why?</a:t>
            </a:r>
            <a:br>
              <a:rPr lang="en-GB" sz="1600" dirty="0"/>
            </a:br>
            <a:endParaRPr lang="en-GB" sz="1600" dirty="0"/>
          </a:p>
          <a:p>
            <a:pPr marL="342900" indent="-342900">
              <a:spcAft>
                <a:spcPts val="600"/>
              </a:spcAft>
              <a:buAutoNum type="arabicPeriod"/>
            </a:pPr>
            <a:r>
              <a:rPr lang="en-GB" sz="1600" dirty="0"/>
              <a:t>What have you learned about managing your time?</a:t>
            </a:r>
            <a:br>
              <a:rPr lang="en-GB" sz="1600" dirty="0"/>
            </a:br>
            <a:endParaRPr lang="en-GB" sz="1600" dirty="0"/>
          </a:p>
          <a:p>
            <a:pPr marL="342900" indent="-342900">
              <a:spcAft>
                <a:spcPts val="600"/>
              </a:spcAft>
              <a:buAutoNum type="arabicPeriod"/>
            </a:pPr>
            <a:r>
              <a:rPr lang="en-GB" sz="1600" dirty="0"/>
              <a:t>Did anything surprise you during this activity?</a:t>
            </a:r>
            <a:br>
              <a:rPr lang="en-GB" sz="1600" dirty="0"/>
            </a:br>
            <a:endParaRPr lang="en-GB" sz="1600" dirty="0"/>
          </a:p>
          <a:p>
            <a:pPr marL="342900" indent="-342900">
              <a:spcAft>
                <a:spcPts val="600"/>
              </a:spcAft>
              <a:buAutoNum type="arabicPeriod"/>
            </a:pPr>
            <a:r>
              <a:rPr lang="en-GB" sz="1600" dirty="0"/>
              <a:t>How will doing these games help you with the time keeping of your 4-minute talk?</a:t>
            </a:r>
          </a:p>
        </p:txBody>
      </p:sp>
      <p:pic>
        <p:nvPicPr>
          <p:cNvPr id="6" name="Picture 5">
            <a:extLst>
              <a:ext uri="{FF2B5EF4-FFF2-40B4-BE49-F238E27FC236}">
                <a16:creationId xmlns:a16="http://schemas.microsoft.com/office/drawing/2014/main" id="{1BA9E418-E2A6-1C5A-F111-91C2E50E6D2B}"/>
              </a:ext>
            </a:extLst>
          </p:cNvPr>
          <p:cNvPicPr>
            <a:picLocks noChangeAspect="1"/>
          </p:cNvPicPr>
          <p:nvPr/>
        </p:nvPicPr>
        <p:blipFill>
          <a:blip r:embed="rId2"/>
          <a:stretch>
            <a:fillRect/>
          </a:stretch>
        </p:blipFill>
        <p:spPr>
          <a:xfrm>
            <a:off x="7434572" y="4095407"/>
            <a:ext cx="1529916" cy="1521487"/>
          </a:xfrm>
          <a:prstGeom prst="rect">
            <a:avLst/>
          </a:prstGeom>
        </p:spPr>
      </p:pic>
      <p:sp>
        <p:nvSpPr>
          <p:cNvPr id="5" name="Date Placeholder 4">
            <a:extLst>
              <a:ext uri="{FF2B5EF4-FFF2-40B4-BE49-F238E27FC236}">
                <a16:creationId xmlns:a16="http://schemas.microsoft.com/office/drawing/2014/main" id="{102DBF65-8EF5-4A03-7A67-9490B7A555E0}"/>
              </a:ext>
            </a:extLst>
          </p:cNvPr>
          <p:cNvSpPr>
            <a:spLocks noGrp="1"/>
          </p:cNvSpPr>
          <p:nvPr>
            <p:ph type="dt" sz="half" idx="10"/>
          </p:nvPr>
        </p:nvSpPr>
        <p:spPr/>
        <p:txBody>
          <a:bodyPr/>
          <a:lstStyle/>
          <a:p>
            <a:r>
              <a:rPr lang="en-GB"/>
              <a:t>07/03/2024</a:t>
            </a:r>
          </a:p>
        </p:txBody>
      </p:sp>
      <p:sp>
        <p:nvSpPr>
          <p:cNvPr id="7" name="Footer Placeholder 6">
            <a:extLst>
              <a:ext uri="{FF2B5EF4-FFF2-40B4-BE49-F238E27FC236}">
                <a16:creationId xmlns:a16="http://schemas.microsoft.com/office/drawing/2014/main" id="{5ED6862D-DB10-56DF-6C71-9748B3AAA4DC}"/>
              </a:ext>
            </a:extLst>
          </p:cNvPr>
          <p:cNvSpPr>
            <a:spLocks noGrp="1"/>
          </p:cNvSpPr>
          <p:nvPr>
            <p:ph type="ftr" sz="quarter" idx="11"/>
          </p:nvPr>
        </p:nvSpPr>
        <p:spPr>
          <a:xfrm>
            <a:off x="1979712" y="6356351"/>
            <a:ext cx="4498206" cy="365125"/>
          </a:xfrm>
        </p:spPr>
        <p:txBody>
          <a:bodyPr/>
          <a:lstStyle/>
          <a:p>
            <a:r>
              <a:rPr lang="en-GB" dirty="0"/>
              <a:t>ESB-RES-C233</a:t>
            </a:r>
          </a:p>
          <a:p>
            <a:r>
              <a:rPr lang="en-GB" dirty="0"/>
              <a:t>L1G2-Speech to Inform-1.8-PPT-Time keeping and using notes</a:t>
            </a:r>
          </a:p>
        </p:txBody>
      </p:sp>
      <p:sp>
        <p:nvSpPr>
          <p:cNvPr id="8" name="Slide Number Placeholder 7">
            <a:extLst>
              <a:ext uri="{FF2B5EF4-FFF2-40B4-BE49-F238E27FC236}">
                <a16:creationId xmlns:a16="http://schemas.microsoft.com/office/drawing/2014/main" id="{707BA90E-231F-ED3A-FCAC-E289985AA237}"/>
              </a:ext>
            </a:extLst>
          </p:cNvPr>
          <p:cNvSpPr>
            <a:spLocks noGrp="1"/>
          </p:cNvSpPr>
          <p:nvPr>
            <p:ph type="sldNum" sz="quarter" idx="12"/>
          </p:nvPr>
        </p:nvSpPr>
        <p:spPr/>
        <p:txBody>
          <a:bodyPr/>
          <a:lstStyle/>
          <a:p>
            <a:fld id="{EFC07C4F-4DD7-4452-9CBE-7B4BC77324C7}" type="slidenum">
              <a:rPr lang="en-GB" smtClean="0"/>
              <a:t>7</a:t>
            </a:fld>
            <a:endParaRPr lang="en-GB"/>
          </a:p>
        </p:txBody>
      </p:sp>
      <p:pic>
        <p:nvPicPr>
          <p:cNvPr id="9" name="Picture 8">
            <a:extLst>
              <a:ext uri="{FF2B5EF4-FFF2-40B4-BE49-F238E27FC236}">
                <a16:creationId xmlns:a16="http://schemas.microsoft.com/office/drawing/2014/main" id="{0B4891B4-997A-FFD0-F2A1-41A4338B3A6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012457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2ED9715-EA93-40CE-E331-26D04096223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11335" y="6251896"/>
            <a:ext cx="486743" cy="527403"/>
          </a:xfrm>
          <a:prstGeom prst="rect">
            <a:avLst/>
          </a:prstGeom>
        </p:spPr>
      </p:pic>
      <p:sp>
        <p:nvSpPr>
          <p:cNvPr id="2" name="Title 1">
            <a:extLst>
              <a:ext uri="{FF2B5EF4-FFF2-40B4-BE49-F238E27FC236}">
                <a16:creationId xmlns:a16="http://schemas.microsoft.com/office/drawing/2014/main" id="{6B55EC09-B389-39BD-0CBB-A3D2BC7E379D}"/>
              </a:ext>
            </a:extLst>
          </p:cNvPr>
          <p:cNvSpPr>
            <a:spLocks noGrp="1"/>
          </p:cNvSpPr>
          <p:nvPr>
            <p:ph type="title"/>
          </p:nvPr>
        </p:nvSpPr>
        <p:spPr>
          <a:xfrm>
            <a:off x="327568" y="1005282"/>
            <a:ext cx="7886700" cy="812367"/>
          </a:xfrm>
        </p:spPr>
        <p:txBody>
          <a:bodyPr>
            <a:normAutofit/>
          </a:bodyPr>
          <a:lstStyle/>
          <a:p>
            <a:r>
              <a:rPr lang="en-GB" sz="3200" b="1" i="1" dirty="0">
                <a:latin typeface="+mn-lt"/>
              </a:rPr>
              <a:t>Using notes/prompts</a:t>
            </a:r>
          </a:p>
        </p:txBody>
      </p:sp>
      <p:graphicFrame>
        <p:nvGraphicFramePr>
          <p:cNvPr id="3" name="Table 2">
            <a:extLst>
              <a:ext uri="{FF2B5EF4-FFF2-40B4-BE49-F238E27FC236}">
                <a16:creationId xmlns:a16="http://schemas.microsoft.com/office/drawing/2014/main" id="{1A32ECAA-E2C5-0FE4-C7DC-235134602CA0}"/>
              </a:ext>
            </a:extLst>
          </p:cNvPr>
          <p:cNvGraphicFramePr>
            <a:graphicFrameLocks noGrp="1"/>
          </p:cNvGraphicFramePr>
          <p:nvPr>
            <p:extLst>
              <p:ext uri="{D42A27DB-BD31-4B8C-83A1-F6EECF244321}">
                <p14:modId xmlns:p14="http://schemas.microsoft.com/office/powerpoint/2010/main" val="1206788239"/>
              </p:ext>
            </p:extLst>
          </p:nvPr>
        </p:nvGraphicFramePr>
        <p:xfrm>
          <a:off x="327568" y="1825625"/>
          <a:ext cx="8359230" cy="1312040"/>
        </p:xfrm>
        <a:graphic>
          <a:graphicData uri="http://schemas.openxmlformats.org/drawingml/2006/table">
            <a:tbl>
              <a:tblPr firstRow="1" firstCol="1" bandRow="1">
                <a:tableStyleId>{5940675A-B579-460E-94D1-54222C63F5DA}</a:tableStyleId>
              </a:tblPr>
              <a:tblGrid>
                <a:gridCol w="1005170">
                  <a:extLst>
                    <a:ext uri="{9D8B030D-6E8A-4147-A177-3AD203B41FA5}">
                      <a16:colId xmlns:a16="http://schemas.microsoft.com/office/drawing/2014/main" val="1076587207"/>
                    </a:ext>
                  </a:extLst>
                </a:gridCol>
                <a:gridCol w="1470812">
                  <a:extLst>
                    <a:ext uri="{9D8B030D-6E8A-4147-A177-3AD203B41FA5}">
                      <a16:colId xmlns:a16="http://schemas.microsoft.com/office/drawing/2014/main" val="1312104944"/>
                    </a:ext>
                  </a:extLst>
                </a:gridCol>
                <a:gridCol w="1470812">
                  <a:extLst>
                    <a:ext uri="{9D8B030D-6E8A-4147-A177-3AD203B41FA5}">
                      <a16:colId xmlns:a16="http://schemas.microsoft.com/office/drawing/2014/main" val="3900549445"/>
                    </a:ext>
                  </a:extLst>
                </a:gridCol>
                <a:gridCol w="1470812">
                  <a:extLst>
                    <a:ext uri="{9D8B030D-6E8A-4147-A177-3AD203B41FA5}">
                      <a16:colId xmlns:a16="http://schemas.microsoft.com/office/drawing/2014/main" val="213623747"/>
                    </a:ext>
                  </a:extLst>
                </a:gridCol>
                <a:gridCol w="1470812">
                  <a:extLst>
                    <a:ext uri="{9D8B030D-6E8A-4147-A177-3AD203B41FA5}">
                      <a16:colId xmlns:a16="http://schemas.microsoft.com/office/drawing/2014/main" val="355523541"/>
                    </a:ext>
                  </a:extLst>
                </a:gridCol>
                <a:gridCol w="1470812">
                  <a:extLst>
                    <a:ext uri="{9D8B030D-6E8A-4147-A177-3AD203B41FA5}">
                      <a16:colId xmlns:a16="http://schemas.microsoft.com/office/drawing/2014/main" val="245358858"/>
                    </a:ext>
                  </a:extLst>
                </a:gridCol>
              </a:tblGrid>
              <a:tr h="1312040">
                <a:tc>
                  <a:txBody>
                    <a:bodyPr/>
                    <a:lstStyle/>
                    <a:p>
                      <a:pPr algn="ctr">
                        <a:lnSpc>
                          <a:spcPts val="1210"/>
                        </a:lnSpc>
                        <a:spcBef>
                          <a:spcPts val="100"/>
                        </a:spcBef>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Style</a:t>
                      </a: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dirty="0">
                          <a:solidFill>
                            <a:srgbClr val="FF0000"/>
                          </a:solidFill>
                        </a:rPr>
                        <a:t>The talk is entirely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dirty="0">
                          <a:solidFill>
                            <a:srgbClr val="FF0000"/>
                          </a:solidFill>
                        </a:rPr>
                        <a:t>The talk is mostly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dirty="0">
                          <a:solidFill>
                            <a:srgbClr val="FF0000"/>
                          </a:solidFill>
                        </a:rPr>
                        <a:t>The talk is mostly delivered naturally,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dirty="0">
                          <a:solidFill>
                            <a:srgbClr val="FF0000"/>
                          </a:solidFill>
                        </a:rPr>
                        <a:t>With the exception of one or two moments, the talk is delivered naturally throughout.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dirty="0">
                          <a:solidFill>
                            <a:srgbClr val="FF0000"/>
                          </a:solidFill>
                        </a:rPr>
                        <a:t>The talk shows a confident command of material and is delivered naturally throughout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071780448"/>
                  </a:ext>
                </a:extLst>
              </a:tr>
            </a:tbl>
          </a:graphicData>
        </a:graphic>
      </p:graphicFrame>
      <p:cxnSp>
        <p:nvCxnSpPr>
          <p:cNvPr id="5" name="Straight Arrow Connector 4">
            <a:extLst>
              <a:ext uri="{FF2B5EF4-FFF2-40B4-BE49-F238E27FC236}">
                <a16:creationId xmlns:a16="http://schemas.microsoft.com/office/drawing/2014/main" id="{8D1832EE-FACC-930D-9BE4-D6ADF77451B9}"/>
              </a:ext>
            </a:extLst>
          </p:cNvPr>
          <p:cNvCxnSpPr>
            <a:cxnSpLocks/>
            <a:endCxn id="6" idx="0"/>
          </p:cNvCxnSpPr>
          <p:nvPr/>
        </p:nvCxnSpPr>
        <p:spPr>
          <a:xfrm>
            <a:off x="2096431" y="2967468"/>
            <a:ext cx="0" cy="396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BF0360D4-1804-25ED-C76B-B1594AE1BD64}"/>
              </a:ext>
            </a:extLst>
          </p:cNvPr>
          <p:cNvSpPr txBox="1"/>
          <p:nvPr/>
        </p:nvSpPr>
        <p:spPr>
          <a:xfrm>
            <a:off x="1349300" y="3364156"/>
            <a:ext cx="1494262" cy="1277273"/>
          </a:xfrm>
          <a:prstGeom prst="rect">
            <a:avLst/>
          </a:prstGeom>
          <a:solidFill>
            <a:srgbClr val="F7881D"/>
          </a:solidFill>
        </p:spPr>
        <p:txBody>
          <a:bodyPr wrap="square" rtlCol="0">
            <a:spAutoFit/>
          </a:bodyPr>
          <a:lstStyle/>
          <a:p>
            <a:r>
              <a:rPr lang="en-GB" sz="1100" dirty="0"/>
              <a:t>You read from a script, or from the text on your PowerPoint. </a:t>
            </a:r>
          </a:p>
          <a:p>
            <a:endParaRPr lang="en-GB" sz="1100" dirty="0"/>
          </a:p>
          <a:p>
            <a:r>
              <a:rPr lang="en-GB" sz="1100" dirty="0"/>
              <a:t>You have memorised a script and deliver it from memory.</a:t>
            </a:r>
          </a:p>
        </p:txBody>
      </p:sp>
      <p:cxnSp>
        <p:nvCxnSpPr>
          <p:cNvPr id="7" name="Straight Arrow Connector 6">
            <a:extLst>
              <a:ext uri="{FF2B5EF4-FFF2-40B4-BE49-F238E27FC236}">
                <a16:creationId xmlns:a16="http://schemas.microsoft.com/office/drawing/2014/main" id="{E80195D6-A35D-0609-B10B-E9FF9148B446}"/>
              </a:ext>
            </a:extLst>
          </p:cNvPr>
          <p:cNvCxnSpPr>
            <a:cxnSpLocks/>
            <a:endCxn id="9" idx="0"/>
          </p:cNvCxnSpPr>
          <p:nvPr/>
        </p:nvCxnSpPr>
        <p:spPr>
          <a:xfrm>
            <a:off x="5018048" y="2967468"/>
            <a:ext cx="0" cy="396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82524833-E228-BAB9-B1E0-66E39DABE813}"/>
              </a:ext>
            </a:extLst>
          </p:cNvPr>
          <p:cNvSpPr txBox="1"/>
          <p:nvPr/>
        </p:nvSpPr>
        <p:spPr>
          <a:xfrm>
            <a:off x="4270918" y="3364156"/>
            <a:ext cx="1494260" cy="1446550"/>
          </a:xfrm>
          <a:prstGeom prst="rect">
            <a:avLst/>
          </a:prstGeom>
          <a:solidFill>
            <a:srgbClr val="FBD101"/>
          </a:solidFill>
        </p:spPr>
        <p:txBody>
          <a:bodyPr wrap="square" rtlCol="0">
            <a:spAutoFit/>
          </a:bodyPr>
          <a:lstStyle/>
          <a:p>
            <a:r>
              <a:rPr lang="en-GB" sz="1100" dirty="0"/>
              <a:t>You are speaking in a way that sounds like a normal conversation. You're not reading word-for-word from a piece of paper or relying too much on notes.</a:t>
            </a:r>
          </a:p>
        </p:txBody>
      </p:sp>
      <p:sp>
        <p:nvSpPr>
          <p:cNvPr id="10" name="TextBox 9">
            <a:extLst>
              <a:ext uri="{FF2B5EF4-FFF2-40B4-BE49-F238E27FC236}">
                <a16:creationId xmlns:a16="http://schemas.microsoft.com/office/drawing/2014/main" id="{96DFA784-43D0-21C9-8B56-C5BB76CC189D}"/>
              </a:ext>
            </a:extLst>
          </p:cNvPr>
          <p:cNvSpPr txBox="1"/>
          <p:nvPr/>
        </p:nvSpPr>
        <p:spPr>
          <a:xfrm>
            <a:off x="7192534" y="3383019"/>
            <a:ext cx="1494262" cy="2970044"/>
          </a:xfrm>
          <a:prstGeom prst="rect">
            <a:avLst/>
          </a:prstGeom>
          <a:solidFill>
            <a:srgbClr val="C1D822"/>
          </a:solidFill>
        </p:spPr>
        <p:txBody>
          <a:bodyPr wrap="square" rtlCol="0">
            <a:spAutoFit/>
          </a:bodyPr>
          <a:lstStyle/>
          <a:p>
            <a:r>
              <a:rPr lang="en-GB" sz="1100" dirty="0"/>
              <a:t>When you deliver a talk naturally, it shows that you are confident and knowledgeable about the topic. It's like having a friendly (but not informal) conversation where you can express yourself without feeling too scripted or restricted. People often enjoy listening to talks that are delivered naturally because they feel more engaging and personal.</a:t>
            </a:r>
          </a:p>
        </p:txBody>
      </p:sp>
      <p:cxnSp>
        <p:nvCxnSpPr>
          <p:cNvPr id="8" name="Straight Arrow Connector 7">
            <a:extLst>
              <a:ext uri="{FF2B5EF4-FFF2-40B4-BE49-F238E27FC236}">
                <a16:creationId xmlns:a16="http://schemas.microsoft.com/office/drawing/2014/main" id="{AAAA697E-4986-1FB2-31BD-A11070EDFB57}"/>
              </a:ext>
            </a:extLst>
          </p:cNvPr>
          <p:cNvCxnSpPr>
            <a:cxnSpLocks/>
            <a:endCxn id="10" idx="0"/>
          </p:cNvCxnSpPr>
          <p:nvPr/>
        </p:nvCxnSpPr>
        <p:spPr>
          <a:xfrm flipH="1">
            <a:off x="7939665" y="2967468"/>
            <a:ext cx="2" cy="4155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9973F53E-586C-3E7E-7831-6FDB28D0323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93" y="4867920"/>
            <a:ext cx="2693908" cy="1830241"/>
          </a:xfrm>
          <a:prstGeom prst="rect">
            <a:avLst/>
          </a:prstGeom>
        </p:spPr>
      </p:pic>
      <p:sp>
        <p:nvSpPr>
          <p:cNvPr id="29" name="TextBox 28">
            <a:extLst>
              <a:ext uri="{FF2B5EF4-FFF2-40B4-BE49-F238E27FC236}">
                <a16:creationId xmlns:a16="http://schemas.microsoft.com/office/drawing/2014/main" id="{E3791292-6C61-A1AC-20F0-B7BF0E02C0E0}"/>
              </a:ext>
            </a:extLst>
          </p:cNvPr>
          <p:cNvSpPr txBox="1"/>
          <p:nvPr/>
        </p:nvSpPr>
        <p:spPr>
          <a:xfrm>
            <a:off x="589132" y="5030016"/>
            <a:ext cx="2341757" cy="1107996"/>
          </a:xfrm>
          <a:prstGeom prst="rect">
            <a:avLst/>
          </a:prstGeom>
          <a:noFill/>
        </p:spPr>
        <p:txBody>
          <a:bodyPr wrap="square">
            <a:spAutoFit/>
          </a:bodyPr>
          <a:lstStyle/>
          <a:p>
            <a:r>
              <a:rPr lang="en-GB" sz="1100" dirty="0"/>
              <a:t>Notes are like small reminders that we can look at if we forget something or need a little help. When we say the talk is delivered </a:t>
            </a:r>
            <a:r>
              <a:rPr lang="en-GB" sz="1100" b="1" dirty="0"/>
              <a:t>without </a:t>
            </a:r>
            <a:r>
              <a:rPr lang="en-GB" sz="1100" dirty="0"/>
              <a:t>notes, it means that the speaker doesn't </a:t>
            </a:r>
            <a:r>
              <a:rPr lang="en-GB" sz="1100" b="1" dirty="0"/>
              <a:t>rely </a:t>
            </a:r>
            <a:r>
              <a:rPr lang="en-GB" sz="1100" dirty="0"/>
              <a:t>on those reminders as much. </a:t>
            </a:r>
          </a:p>
        </p:txBody>
      </p:sp>
      <p:sp>
        <p:nvSpPr>
          <p:cNvPr id="11" name="Date Placeholder 10">
            <a:extLst>
              <a:ext uri="{FF2B5EF4-FFF2-40B4-BE49-F238E27FC236}">
                <a16:creationId xmlns:a16="http://schemas.microsoft.com/office/drawing/2014/main" id="{CEA679F1-1174-1701-CC3D-C715E728E93E}"/>
              </a:ext>
            </a:extLst>
          </p:cNvPr>
          <p:cNvSpPr>
            <a:spLocks noGrp="1"/>
          </p:cNvSpPr>
          <p:nvPr>
            <p:ph type="dt" sz="half" idx="10"/>
          </p:nvPr>
        </p:nvSpPr>
        <p:spPr/>
        <p:txBody>
          <a:bodyPr/>
          <a:lstStyle/>
          <a:p>
            <a:r>
              <a:rPr lang="en-GB"/>
              <a:t>07/03/2024</a:t>
            </a:r>
          </a:p>
        </p:txBody>
      </p:sp>
      <p:sp>
        <p:nvSpPr>
          <p:cNvPr id="12" name="Footer Placeholder 11">
            <a:extLst>
              <a:ext uri="{FF2B5EF4-FFF2-40B4-BE49-F238E27FC236}">
                <a16:creationId xmlns:a16="http://schemas.microsoft.com/office/drawing/2014/main" id="{FF341792-C8F6-F7C0-15D5-F0E25029D694}"/>
              </a:ext>
            </a:extLst>
          </p:cNvPr>
          <p:cNvSpPr>
            <a:spLocks noGrp="1"/>
          </p:cNvSpPr>
          <p:nvPr>
            <p:ph type="ftr" sz="quarter" idx="11"/>
          </p:nvPr>
        </p:nvSpPr>
        <p:spPr>
          <a:xfrm>
            <a:off x="2843562" y="6333036"/>
            <a:ext cx="4037690" cy="365125"/>
          </a:xfrm>
        </p:spPr>
        <p:txBody>
          <a:bodyPr/>
          <a:lstStyle/>
          <a:p>
            <a:r>
              <a:rPr lang="en-GB" dirty="0"/>
              <a:t>ESB-RES-C233</a:t>
            </a:r>
          </a:p>
          <a:p>
            <a:r>
              <a:rPr lang="en-GB" dirty="0"/>
              <a:t>L1G2-Speech to Inform-1.8-PPT-Time keeping and using notes</a:t>
            </a:r>
          </a:p>
        </p:txBody>
      </p:sp>
      <p:sp>
        <p:nvSpPr>
          <p:cNvPr id="13" name="Slide Number Placeholder 12">
            <a:extLst>
              <a:ext uri="{FF2B5EF4-FFF2-40B4-BE49-F238E27FC236}">
                <a16:creationId xmlns:a16="http://schemas.microsoft.com/office/drawing/2014/main" id="{C83D91D5-436F-E650-7937-D417DE27799D}"/>
              </a:ext>
            </a:extLst>
          </p:cNvPr>
          <p:cNvSpPr>
            <a:spLocks noGrp="1"/>
          </p:cNvSpPr>
          <p:nvPr>
            <p:ph type="sldNum" sz="quarter" idx="12"/>
          </p:nvPr>
        </p:nvSpPr>
        <p:spPr/>
        <p:txBody>
          <a:bodyPr/>
          <a:lstStyle/>
          <a:p>
            <a:fld id="{EFC07C4F-4DD7-4452-9CBE-7B4BC77324C7}" type="slidenum">
              <a:rPr lang="en-GB" smtClean="0"/>
              <a:t>8</a:t>
            </a:fld>
            <a:endParaRPr lang="en-GB"/>
          </a:p>
        </p:txBody>
      </p:sp>
    </p:spTree>
    <p:extLst>
      <p:ext uri="{BB962C8B-B14F-4D97-AF65-F5344CB8AC3E}">
        <p14:creationId xmlns:p14="http://schemas.microsoft.com/office/powerpoint/2010/main" val="350301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658A87-5250-44C6-C94F-787347462F6B}"/>
              </a:ext>
            </a:extLst>
          </p:cNvPr>
          <p:cNvPicPr>
            <a:picLocks noChangeAspect="1"/>
          </p:cNvPicPr>
          <p:nvPr/>
        </p:nvPicPr>
        <p:blipFill>
          <a:blip r:embed="rId2"/>
          <a:stretch>
            <a:fillRect/>
          </a:stretch>
        </p:blipFill>
        <p:spPr>
          <a:xfrm>
            <a:off x="7924327" y="2690637"/>
            <a:ext cx="962025" cy="1019175"/>
          </a:xfrm>
          <a:prstGeom prst="rect">
            <a:avLst/>
          </a:prstGeom>
        </p:spPr>
      </p:pic>
      <p:sp>
        <p:nvSpPr>
          <p:cNvPr id="3" name="TextBox 2">
            <a:extLst>
              <a:ext uri="{FF2B5EF4-FFF2-40B4-BE49-F238E27FC236}">
                <a16:creationId xmlns:a16="http://schemas.microsoft.com/office/drawing/2014/main" id="{39456E3E-222D-67E4-3CD8-3EF342C4347B}"/>
              </a:ext>
            </a:extLst>
          </p:cNvPr>
          <p:cNvSpPr txBox="1"/>
          <p:nvPr/>
        </p:nvSpPr>
        <p:spPr>
          <a:xfrm>
            <a:off x="342910" y="1875606"/>
            <a:ext cx="7636989" cy="3970318"/>
          </a:xfrm>
          <a:prstGeom prst="rect">
            <a:avLst/>
          </a:prstGeom>
          <a:noFill/>
        </p:spPr>
        <p:txBody>
          <a:bodyPr wrap="square" lIns="91440" tIns="45720" rIns="91440" bIns="45720" rtlCol="0" anchor="t">
            <a:spAutoFit/>
          </a:bodyPr>
          <a:lstStyle/>
          <a:p>
            <a:r>
              <a:rPr lang="en-GB" sz="1400" dirty="0"/>
              <a:t>The best ways to develop your ability to speak naturally during your talk are:</a:t>
            </a:r>
            <a:br>
              <a:rPr lang="en-GB" sz="1400" dirty="0"/>
            </a:br>
            <a:endParaRPr lang="en-GB" sz="1400" dirty="0"/>
          </a:p>
          <a:p>
            <a:pPr marL="342900" indent="-342900">
              <a:buAutoNum type="arabicPeriod"/>
            </a:pPr>
            <a:r>
              <a:rPr lang="en-GB" sz="1400" b="1" i="1" dirty="0">
                <a:solidFill>
                  <a:srgbClr val="E6151B"/>
                </a:solidFill>
              </a:rPr>
              <a:t>Choose a topic that you are personally interested </a:t>
            </a:r>
            <a:r>
              <a:rPr lang="en-GB" sz="1400" dirty="0"/>
              <a:t>in and know a lot about – you will rely on your notes less if the topic is something you are passionate about.</a:t>
            </a:r>
            <a:br>
              <a:rPr lang="en-GB" sz="1400" dirty="0"/>
            </a:br>
            <a:endParaRPr lang="en-GB" sz="1400" dirty="0"/>
          </a:p>
          <a:p>
            <a:pPr marL="342900" indent="-342900">
              <a:buAutoNum type="arabicPeriod"/>
            </a:pPr>
            <a:r>
              <a:rPr lang="en-GB" sz="1400" b="1" i="1" dirty="0">
                <a:solidFill>
                  <a:srgbClr val="E6151B"/>
                </a:solidFill>
              </a:rPr>
              <a:t>Practise, practise, practise!</a:t>
            </a:r>
            <a:r>
              <a:rPr lang="en-GB" sz="1400" dirty="0">
                <a:solidFill>
                  <a:srgbClr val="E6151B"/>
                </a:solidFill>
              </a:rPr>
              <a:t> </a:t>
            </a:r>
            <a:r>
              <a:rPr lang="en-GB" sz="1400" dirty="0"/>
              <a:t>Understand the main points you want to cover and practise speaking about them. This will help you become more familiar with the content and reduce the need to rely heavily on notes.</a:t>
            </a:r>
            <a:br>
              <a:rPr lang="en-GB" sz="1400" dirty="0"/>
            </a:br>
            <a:endParaRPr lang="en-GB" sz="1400" dirty="0"/>
          </a:p>
          <a:p>
            <a:pPr marL="342900" indent="-342900">
              <a:buAutoNum type="arabicPeriod"/>
            </a:pPr>
            <a:r>
              <a:rPr lang="en-GB" sz="1400" b="1" i="1" dirty="0">
                <a:solidFill>
                  <a:srgbClr val="E6151B"/>
                </a:solidFill>
              </a:rPr>
              <a:t>Use your audio/visual material to support your memory</a:t>
            </a:r>
            <a:r>
              <a:rPr lang="en-GB" sz="1400" dirty="0"/>
              <a:t>: visual aids like charts, diagrams, and images can help you remember key points and provide a visual reference for your audience. Instead of relying on extensive notes, use visual aids as prompts to guide your talk. This will allow you to maintain a more natural flow while still having some visual support.</a:t>
            </a:r>
            <a:br>
              <a:rPr lang="en-GB" sz="1400" dirty="0"/>
            </a:br>
            <a:endParaRPr lang="en-GB" sz="1400" dirty="0"/>
          </a:p>
          <a:p>
            <a:pPr marL="342900" indent="-342900">
              <a:buAutoNum type="arabicPeriod"/>
            </a:pPr>
            <a:r>
              <a:rPr lang="en-GB" sz="1400" b="1" i="1" dirty="0">
                <a:solidFill>
                  <a:srgbClr val="E6151B"/>
                </a:solidFill>
              </a:rPr>
              <a:t>Record and review yourself</a:t>
            </a:r>
            <a:r>
              <a:rPr lang="en-GB" sz="1400" dirty="0"/>
              <a:t>: If possible, record yourself while practising or delivering a presentation. Watching the recording afterward can help you identify areas where you can improve your delivery. Pay attention to your body language, tone of voice, and how often you refer to your notes. Work on making adjustments to sound more natural and confident.</a:t>
            </a:r>
          </a:p>
        </p:txBody>
      </p:sp>
      <p:sp>
        <p:nvSpPr>
          <p:cNvPr id="2" name="Title 1">
            <a:extLst>
              <a:ext uri="{FF2B5EF4-FFF2-40B4-BE49-F238E27FC236}">
                <a16:creationId xmlns:a16="http://schemas.microsoft.com/office/drawing/2014/main" id="{B801FAA4-8E0F-20EB-FD87-CED7BCB740A0}"/>
              </a:ext>
            </a:extLst>
          </p:cNvPr>
          <p:cNvSpPr>
            <a:spLocks noGrp="1"/>
          </p:cNvSpPr>
          <p:nvPr>
            <p:ph type="title"/>
          </p:nvPr>
        </p:nvSpPr>
        <p:spPr>
          <a:xfrm>
            <a:off x="342910" y="1059806"/>
            <a:ext cx="7886700" cy="602633"/>
          </a:xfrm>
        </p:spPr>
        <p:txBody>
          <a:bodyPr>
            <a:normAutofit/>
          </a:bodyPr>
          <a:lstStyle/>
          <a:p>
            <a:r>
              <a:rPr lang="en-GB" sz="3200" b="1" i="1" dirty="0">
                <a:latin typeface="+mn-lt"/>
              </a:rPr>
              <a:t>Speaking naturally</a:t>
            </a:r>
          </a:p>
        </p:txBody>
      </p:sp>
      <p:pic>
        <p:nvPicPr>
          <p:cNvPr id="10" name="Picture 9">
            <a:extLst>
              <a:ext uri="{FF2B5EF4-FFF2-40B4-BE49-F238E27FC236}">
                <a16:creationId xmlns:a16="http://schemas.microsoft.com/office/drawing/2014/main" id="{92231509-3513-8F87-DF69-E84B5AB1C2CF}"/>
              </a:ext>
            </a:extLst>
          </p:cNvPr>
          <p:cNvPicPr>
            <a:picLocks noChangeAspect="1"/>
          </p:cNvPicPr>
          <p:nvPr/>
        </p:nvPicPr>
        <p:blipFill>
          <a:blip r:embed="rId3"/>
          <a:stretch>
            <a:fillRect/>
          </a:stretch>
        </p:blipFill>
        <p:spPr>
          <a:xfrm>
            <a:off x="8176023" y="5201840"/>
            <a:ext cx="622906" cy="860204"/>
          </a:xfrm>
          <a:prstGeom prst="rect">
            <a:avLst/>
          </a:prstGeom>
        </p:spPr>
      </p:pic>
      <p:pic>
        <p:nvPicPr>
          <p:cNvPr id="12" name="Picture 11">
            <a:extLst>
              <a:ext uri="{FF2B5EF4-FFF2-40B4-BE49-F238E27FC236}">
                <a16:creationId xmlns:a16="http://schemas.microsoft.com/office/drawing/2014/main" id="{FBB9FDCE-EF41-60DE-415C-059F65687C39}"/>
              </a:ext>
            </a:extLst>
          </p:cNvPr>
          <p:cNvPicPr>
            <a:picLocks noChangeAspect="1"/>
          </p:cNvPicPr>
          <p:nvPr/>
        </p:nvPicPr>
        <p:blipFill>
          <a:blip r:embed="rId4"/>
          <a:stretch>
            <a:fillRect/>
          </a:stretch>
        </p:blipFill>
        <p:spPr>
          <a:xfrm>
            <a:off x="8010076" y="3922979"/>
            <a:ext cx="827899" cy="673472"/>
          </a:xfrm>
          <a:prstGeom prst="rect">
            <a:avLst/>
          </a:prstGeom>
        </p:spPr>
      </p:pic>
      <p:pic>
        <p:nvPicPr>
          <p:cNvPr id="14" name="Picture 13">
            <a:extLst>
              <a:ext uri="{FF2B5EF4-FFF2-40B4-BE49-F238E27FC236}">
                <a16:creationId xmlns:a16="http://schemas.microsoft.com/office/drawing/2014/main" id="{3DC821F6-3FB4-DB93-CB22-0A0C433FF6B8}"/>
              </a:ext>
            </a:extLst>
          </p:cNvPr>
          <p:cNvPicPr>
            <a:picLocks noChangeAspect="1"/>
          </p:cNvPicPr>
          <p:nvPr/>
        </p:nvPicPr>
        <p:blipFill rotWithShape="1">
          <a:blip r:embed="rId5"/>
          <a:srcRect t="14272"/>
          <a:stretch/>
        </p:blipFill>
        <p:spPr>
          <a:xfrm>
            <a:off x="8090504" y="1702612"/>
            <a:ext cx="708425" cy="937668"/>
          </a:xfrm>
          <a:prstGeom prst="rect">
            <a:avLst/>
          </a:prstGeom>
        </p:spPr>
      </p:pic>
      <p:sp>
        <p:nvSpPr>
          <p:cNvPr id="4" name="Date Placeholder 3">
            <a:extLst>
              <a:ext uri="{FF2B5EF4-FFF2-40B4-BE49-F238E27FC236}">
                <a16:creationId xmlns:a16="http://schemas.microsoft.com/office/drawing/2014/main" id="{3F5AFCD4-1540-9187-C367-46FC4DBFA3EE}"/>
              </a:ext>
            </a:extLst>
          </p:cNvPr>
          <p:cNvSpPr>
            <a:spLocks noGrp="1"/>
          </p:cNvSpPr>
          <p:nvPr>
            <p:ph type="dt" sz="half" idx="10"/>
          </p:nvPr>
        </p:nvSpPr>
        <p:spPr/>
        <p:txBody>
          <a:bodyPr/>
          <a:lstStyle/>
          <a:p>
            <a:r>
              <a:rPr lang="en-GB"/>
              <a:t>07/03/2024</a:t>
            </a:r>
          </a:p>
        </p:txBody>
      </p:sp>
      <p:sp>
        <p:nvSpPr>
          <p:cNvPr id="5" name="Footer Placeholder 4">
            <a:extLst>
              <a:ext uri="{FF2B5EF4-FFF2-40B4-BE49-F238E27FC236}">
                <a16:creationId xmlns:a16="http://schemas.microsoft.com/office/drawing/2014/main" id="{00585D5B-F263-403E-15D4-192FADFEB493}"/>
              </a:ext>
            </a:extLst>
          </p:cNvPr>
          <p:cNvSpPr>
            <a:spLocks noGrp="1"/>
          </p:cNvSpPr>
          <p:nvPr>
            <p:ph type="ftr" sz="quarter" idx="11"/>
          </p:nvPr>
        </p:nvSpPr>
        <p:spPr>
          <a:xfrm>
            <a:off x="2411759" y="6356351"/>
            <a:ext cx="4033107" cy="365125"/>
          </a:xfrm>
        </p:spPr>
        <p:txBody>
          <a:bodyPr/>
          <a:lstStyle/>
          <a:p>
            <a:r>
              <a:rPr lang="en-GB" dirty="0"/>
              <a:t>ESB-RES-C233</a:t>
            </a:r>
          </a:p>
          <a:p>
            <a:r>
              <a:rPr lang="en-GB" dirty="0"/>
              <a:t>L1G2-Speech to Inform-1.8-PPT-Time keeping and using notes</a:t>
            </a:r>
          </a:p>
        </p:txBody>
      </p:sp>
      <p:sp>
        <p:nvSpPr>
          <p:cNvPr id="7" name="Slide Number Placeholder 6">
            <a:extLst>
              <a:ext uri="{FF2B5EF4-FFF2-40B4-BE49-F238E27FC236}">
                <a16:creationId xmlns:a16="http://schemas.microsoft.com/office/drawing/2014/main" id="{663A1B81-B9B0-6179-25FF-D193023A7D74}"/>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8" name="Picture 7">
            <a:extLst>
              <a:ext uri="{FF2B5EF4-FFF2-40B4-BE49-F238E27FC236}">
                <a16:creationId xmlns:a16="http://schemas.microsoft.com/office/drawing/2014/main" id="{595BE794-2A33-8158-2075-9BFD70D46CA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419010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1A049-BA9B-4666-B823-E2B86DDEA44C}">
  <ds:schemaRefs>
    <ds:schemaRef ds:uri="http://schemas.microsoft.com/sharepoint/v3/contenttype/forms"/>
  </ds:schemaRefs>
</ds:datastoreItem>
</file>

<file path=customXml/itemProps2.xml><?xml version="1.0" encoding="utf-8"?>
<ds:datastoreItem xmlns:ds="http://schemas.openxmlformats.org/officeDocument/2006/customXml" ds:itemID="{70B6636F-1AFA-4C22-A992-5754777F2C9D}">
  <ds:schemaRefs>
    <ds:schemaRef ds:uri="http://schemas.microsoft.com/office/2006/metadata/properties"/>
    <ds:schemaRef ds:uri="http://schemas.microsoft.com/office/infopath/2007/PartnerControls"/>
    <ds:schemaRef ds:uri="010c06fb-adfb-4972-b43b-36d810ddac6c"/>
    <ds:schemaRef ds:uri="0e08f774-c844-414b-8174-1931542ea424"/>
  </ds:schemaRefs>
</ds:datastoreItem>
</file>

<file path=customXml/itemProps3.xml><?xml version="1.0" encoding="utf-8"?>
<ds:datastoreItem xmlns:ds="http://schemas.openxmlformats.org/officeDocument/2006/customXml" ds:itemID="{B5DDBD24-4250-4683-B157-810E2284A4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4684</TotalTime>
  <Words>3664</Words>
  <Application>Microsoft Office PowerPoint</Application>
  <PresentationFormat>On-screen Show (4:3)</PresentationFormat>
  <Paragraphs>770</Paragraphs>
  <Slides>16</Slides>
  <Notes>13</Notes>
  <HiddenSlides>1</HiddenSlides>
  <MMClips>6</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Söhne</vt:lpstr>
      <vt:lpstr>Office Theme</vt:lpstr>
      <vt:lpstr>PowerPoint Presentation</vt:lpstr>
      <vt:lpstr>Relevant Grade Descriptors</vt:lpstr>
      <vt:lpstr>How long is 4 minutes?</vt:lpstr>
      <vt:lpstr>PowerPoint Presentation</vt:lpstr>
      <vt:lpstr>Know your (time) limits – task timers</vt:lpstr>
      <vt:lpstr>Puzzle solutions</vt:lpstr>
      <vt:lpstr>Know your (time) limits – reflection</vt:lpstr>
      <vt:lpstr>Using notes/prompts</vt:lpstr>
      <vt:lpstr>Speaking naturally</vt:lpstr>
      <vt:lpstr>You be the assessor:</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Sheena Singleton</cp:lastModifiedBy>
  <cp:revision>20</cp:revision>
  <dcterms:created xsi:type="dcterms:W3CDTF">2023-01-18T15:53:10Z</dcterms:created>
  <dcterms:modified xsi:type="dcterms:W3CDTF">2024-03-07T15:34:34Z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7400</vt:r8>
  </property>
  <property fmtid="{D5CDD505-2E9C-101B-9397-08002B2CF9AE}" pid="4" name="MediaServiceImageTags">
    <vt:lpwstr/>
  </property>
</Properties>
</file>